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태블릿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레이아웃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20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_</a:t>
            </a:r>
            <a:r>
              <a:rPr lang="ko-KR" altLang="en-US" sz="2000" spc="-150" dirty="0" err="1">
                <a:solidFill>
                  <a:srgbClr val="0070C0"/>
                </a:solidFill>
                <a:latin typeface="+mj-ea"/>
                <a:ea typeface="+mj-ea"/>
              </a:rPr>
              <a:t>태블릿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 레이아웃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헤더 제작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네비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메뉴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제작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76" y="1602847"/>
            <a:ext cx="6715392" cy="43926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헤더 제작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웹사이트의 상단에 해당하는 헤더를 제작 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(html_css_20_1_ex1)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77008" y="1901628"/>
            <a:ext cx="6912512" cy="12461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네비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메뉴</a:t>
            </a:r>
            <a:r>
              <a:rPr lang="en-US" altLang="ko-KR" sz="1600" b="1" dirty="0">
                <a:latin typeface="+mn-ea"/>
              </a:rPr>
              <a:t>) </a:t>
            </a:r>
            <a:r>
              <a:rPr lang="ko-KR" altLang="en-US" sz="1600" b="1" dirty="0">
                <a:latin typeface="+mn-ea"/>
              </a:rPr>
              <a:t>제작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웹사이트의 좌측 메뉴를 제작 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(html_css_20_1_ex1)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76" y="1602847"/>
            <a:ext cx="6715392" cy="439269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77008" y="3018329"/>
            <a:ext cx="1685866" cy="2241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6085</TotalTime>
  <Words>52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1615</cp:revision>
  <dcterms:created xsi:type="dcterms:W3CDTF">2014-12-01T08:37:15Z</dcterms:created>
  <dcterms:modified xsi:type="dcterms:W3CDTF">2015-04-29T08:50:27Z</dcterms:modified>
</cp:coreProperties>
</file>