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29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그리드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레이아웃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29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</a:t>
            </a:r>
            <a:r>
              <a:rPr lang="ko-KR" altLang="en-US" sz="2000" spc="-150" dirty="0" err="1" smtClean="0">
                <a:solidFill>
                  <a:srgbClr val="0070C0"/>
                </a:solidFill>
                <a:latin typeface="+mj-ea"/>
                <a:ea typeface="+mj-ea"/>
              </a:rPr>
              <a:t>그리드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 레이아웃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/>
              <a:t>가변형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그리드</a:t>
            </a:r>
            <a:r>
              <a:rPr lang="ko-KR" altLang="en-US" sz="1200" dirty="0"/>
              <a:t> 시스템 제작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가변형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그리드</a:t>
            </a:r>
            <a:r>
              <a:rPr lang="ko-KR" altLang="en-US" sz="1600" b="1" dirty="0">
                <a:latin typeface="+mn-ea"/>
              </a:rPr>
              <a:t> 시스템 제작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가변형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그리드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시스템을 직접 만들어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smtClean="0"/>
              <a:t>(</a:t>
            </a:r>
            <a:r>
              <a:rPr lang="en-US" altLang="ko-KR" sz="1200" smtClean="0"/>
              <a:t>html_css_29_1_ex1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501" y="1587644"/>
            <a:ext cx="3552114" cy="15093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965" y="3225057"/>
            <a:ext cx="2003756" cy="2556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95" y="1706660"/>
            <a:ext cx="5281448" cy="44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6615</TotalTime>
  <Words>34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1745</cp:revision>
  <dcterms:created xsi:type="dcterms:W3CDTF">2014-12-01T08:37:15Z</dcterms:created>
  <dcterms:modified xsi:type="dcterms:W3CDTF">2015-04-30T00:53:54Z</dcterms:modified>
</cp:coreProperties>
</file>