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웹문서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제작 팁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h.or.kr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</a:t>
            </a:r>
            <a:r>
              <a:rPr lang="ko-KR" altLang="en-US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웹문서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 제작 팁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웹문서</a:t>
            </a:r>
            <a:r>
              <a:rPr lang="ko-KR" altLang="en-US" sz="1200" dirty="0" smtClean="0"/>
              <a:t> 제작 팁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웹문서</a:t>
            </a:r>
            <a:r>
              <a:rPr lang="ko-KR" altLang="en-US" sz="1600" b="1" dirty="0" smtClean="0">
                <a:latin typeface="+mn-ea"/>
              </a:rPr>
              <a:t> 제작 팁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웹문서를</a:t>
            </a:r>
            <a:r>
              <a:rPr lang="ko-KR" altLang="en-US" sz="1200" dirty="0"/>
              <a:t> 제작하면서 반드시 알아야 하는 내용은 아니지만</a:t>
            </a:r>
            <a:r>
              <a:rPr lang="en-US" altLang="ko-KR" sz="1200" dirty="0"/>
              <a:t>, </a:t>
            </a:r>
            <a:r>
              <a:rPr lang="ko-KR" altLang="en-US" sz="1200" dirty="0"/>
              <a:t>알고 있으면 </a:t>
            </a:r>
            <a:r>
              <a:rPr lang="ko-KR" altLang="en-US" sz="1200" dirty="0" smtClean="0"/>
              <a:t>손발이 </a:t>
            </a:r>
            <a:r>
              <a:rPr lang="ko-KR" altLang="en-US" sz="1200" dirty="0"/>
              <a:t>편해지는 팁들에 대해서 </a:t>
            </a:r>
            <a:r>
              <a:rPr lang="ko-KR" altLang="en-US" sz="1200" dirty="0" smtClean="0"/>
              <a:t>살펴봅니다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008" y="2029957"/>
            <a:ext cx="106767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1. </a:t>
            </a:r>
            <a:r>
              <a:rPr lang="ko-KR" altLang="en-US" sz="1400" b="1" u="sng" dirty="0" err="1" smtClean="0">
                <a:latin typeface="+mn-ea"/>
              </a:rPr>
              <a:t>폅집</a:t>
            </a:r>
            <a:r>
              <a:rPr lang="ko-KR" altLang="en-US" sz="1400" b="1" u="sng" dirty="0" smtClean="0">
                <a:latin typeface="+mn-ea"/>
              </a:rPr>
              <a:t> 툴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- visual studio express 2013 for web : </a:t>
            </a:r>
            <a:r>
              <a:rPr lang="en-US" altLang="ko-KR" sz="1200" dirty="0"/>
              <a:t>https://</a:t>
            </a:r>
            <a:r>
              <a:rPr lang="en-US" altLang="ko-KR" sz="1200" dirty="0" smtClean="0"/>
              <a:t>www.visualstudio.com/downloads/download-visual-studio-vs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notepad++ : http://search.naver.com/search.naver?sm=tab_hty.top&amp;where=nexearch&amp;ie=utf8&amp;query=notepad%2B%2B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editplus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유료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dreamweaver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유료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7008" y="3333268"/>
            <a:ext cx="10676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2. </a:t>
            </a:r>
            <a:r>
              <a:rPr lang="ko-KR" altLang="en-US" sz="1400" b="1" u="sng" dirty="0" smtClean="0">
                <a:latin typeface="+mn-ea"/>
              </a:rPr>
              <a:t>하위 버전 브라우저 테스트 툴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- download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http://www.my-debugbar.com/wiki/IETester/HomePage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77008" y="4133486"/>
            <a:ext cx="10676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3. </a:t>
            </a:r>
            <a:r>
              <a:rPr lang="ko-KR" altLang="en-US" sz="1400" b="1" u="sng" dirty="0" smtClean="0">
                <a:latin typeface="+mn-ea"/>
              </a:rPr>
              <a:t>많은 양의 더미 텍스가 </a:t>
            </a:r>
            <a:r>
              <a:rPr lang="ko-KR" altLang="en-US" sz="1400" b="1" u="sng" dirty="0" smtClean="0">
                <a:latin typeface="+mn-ea"/>
              </a:rPr>
              <a:t>필요한 경우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- http://lipsum.com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77008" y="4933704"/>
            <a:ext cx="10676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4. </a:t>
            </a:r>
            <a:r>
              <a:rPr lang="ko-KR" altLang="en-US" sz="1400" b="1" u="sng" dirty="0" smtClean="0">
                <a:latin typeface="+mn-ea"/>
              </a:rPr>
              <a:t>단위 변환</a:t>
            </a:r>
            <a:r>
              <a:rPr lang="en-US" altLang="ko-KR" sz="1400" b="1" u="sng" dirty="0" smtClean="0">
                <a:latin typeface="+mn-ea"/>
              </a:rPr>
              <a:t>(</a:t>
            </a:r>
            <a:r>
              <a:rPr lang="en-US" altLang="ko-KR" sz="1400" b="1" u="sng" dirty="0" err="1" smtClean="0">
                <a:latin typeface="+mn-ea"/>
              </a:rPr>
              <a:t>px</a:t>
            </a:r>
            <a:r>
              <a:rPr lang="en-US" altLang="ko-KR" sz="1400" b="1" u="sng" dirty="0" smtClean="0">
                <a:latin typeface="+mn-ea"/>
              </a:rPr>
              <a:t>, </a:t>
            </a:r>
            <a:r>
              <a:rPr lang="en-US" altLang="ko-KR" sz="1400" b="1" u="sng" dirty="0" err="1" smtClean="0">
                <a:latin typeface="+mn-ea"/>
              </a:rPr>
              <a:t>em</a:t>
            </a:r>
            <a:r>
              <a:rPr lang="en-US" altLang="ko-KR" sz="1400" b="1" u="sng" dirty="0" smtClean="0">
                <a:latin typeface="+mn-ea"/>
              </a:rPr>
              <a:t>, %, point)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- http://pxtoem.com</a:t>
            </a:r>
            <a:r>
              <a:rPr lang="en-US" altLang="ko-KR" sz="1200" dirty="0" smtClean="0"/>
              <a:t>/</a:t>
            </a:r>
            <a:endParaRPr lang="en-US" altLang="ko-KR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008" y="5733922"/>
            <a:ext cx="10676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5. </a:t>
            </a:r>
            <a:r>
              <a:rPr lang="ko-KR" altLang="en-US" sz="1400" b="1" u="sng" dirty="0" smtClean="0">
                <a:latin typeface="+mn-ea"/>
              </a:rPr>
              <a:t>전체적인 레이아웃을 </a:t>
            </a:r>
            <a:r>
              <a:rPr lang="ko-KR" altLang="en-US" sz="1400" b="1" u="sng" dirty="0" err="1" smtClean="0">
                <a:latin typeface="+mn-ea"/>
              </a:rPr>
              <a:t>제작할때</a:t>
            </a:r>
            <a:r>
              <a:rPr lang="ko-KR" altLang="en-US" sz="1400" b="1" u="sng" dirty="0" smtClean="0">
                <a:latin typeface="+mn-ea"/>
              </a:rPr>
              <a:t> 필요한 가상의 이미지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- http://placehold.it/ (ex. http://placehold.it/200x100)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778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30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웹문서</a:t>
            </a:r>
            <a:r>
              <a:rPr lang="ko-KR" altLang="en-US" sz="1600" b="1" dirty="0" smtClean="0">
                <a:latin typeface="+mn-ea"/>
              </a:rPr>
              <a:t> 제작 팁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7008" y="1512069"/>
            <a:ext cx="10676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6. W3C(</a:t>
            </a:r>
            <a:r>
              <a:rPr lang="ko-KR" altLang="en-US" sz="1400" dirty="0" err="1"/>
              <a:t>월드와이드웹</a:t>
            </a:r>
            <a:r>
              <a:rPr lang="ko-KR" altLang="en-US" sz="1400" dirty="0"/>
              <a:t> 컨소시엄</a:t>
            </a:r>
            <a:r>
              <a:rPr lang="en-US" altLang="ko-KR" sz="1400" dirty="0"/>
              <a:t>, </a:t>
            </a:r>
            <a:r>
              <a:rPr lang="ko-KR" altLang="en-US" sz="1400" dirty="0"/>
              <a:t>활동사항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기술동향 등의 정보 제공</a:t>
            </a:r>
            <a:r>
              <a:rPr lang="en-US" altLang="ko-KR" sz="1400" dirty="0" smtClean="0"/>
              <a:t>)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- http://www.w3.org/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7008" y="2224664"/>
            <a:ext cx="10676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7. </a:t>
            </a:r>
            <a:r>
              <a:rPr lang="ko-KR" altLang="en-US" sz="1400" b="1" u="sng" dirty="0" smtClean="0">
                <a:latin typeface="+mn-ea"/>
              </a:rPr>
              <a:t>다양한 디바이스 환경에 어울리는 미디어쿼리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- http://mediaqueri.es/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77008" y="3024882"/>
            <a:ext cx="10676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8. </a:t>
            </a:r>
            <a:r>
              <a:rPr lang="ko-KR" altLang="en-US" sz="1400" b="1" u="sng" dirty="0" smtClean="0">
                <a:latin typeface="+mn-ea"/>
              </a:rPr>
              <a:t>웹 </a:t>
            </a:r>
            <a:r>
              <a:rPr lang="ko-KR" altLang="en-US" sz="1400" b="1" u="sng" dirty="0" err="1" smtClean="0">
                <a:latin typeface="+mn-ea"/>
              </a:rPr>
              <a:t>접근성</a:t>
            </a:r>
            <a:r>
              <a:rPr lang="ko-KR" altLang="en-US" sz="1400" b="1" u="sng" dirty="0" smtClean="0">
                <a:latin typeface="+mn-ea"/>
              </a:rPr>
              <a:t> 관련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http://www.wah.or.kr</a:t>
            </a:r>
            <a:r>
              <a:rPr lang="en-US" altLang="ko-KR" sz="1200" dirty="0" smtClean="0">
                <a:hlinkClick r:id="rId2"/>
              </a:rPr>
              <a:t>/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웹 접근성과 관련하여 권고되는 사항들의 자료 제공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77008" y="3825100"/>
            <a:ext cx="106767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9. </a:t>
            </a:r>
            <a:r>
              <a:rPr lang="en-US" altLang="ko-KR" sz="1400" b="1" u="sng" dirty="0" smtClean="0">
                <a:latin typeface="+mn-ea"/>
              </a:rPr>
              <a:t>w3schools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- www.w3schools.com </a:t>
            </a:r>
            <a:endParaRPr lang="en-US" altLang="ko-KR" sz="1200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- </a:t>
            </a:r>
            <a:r>
              <a:rPr lang="en-US" altLang="ko-KR" sz="1200" dirty="0" smtClean="0"/>
              <a:t>HTML </a:t>
            </a:r>
            <a:r>
              <a:rPr lang="ko-KR" altLang="en-US" sz="1200" dirty="0"/>
              <a:t>정보 </a:t>
            </a:r>
            <a:r>
              <a:rPr lang="ko-KR" altLang="en-US" sz="1200" dirty="0" smtClean="0"/>
              <a:t>사이트로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HTML</a:t>
            </a:r>
            <a:r>
              <a:rPr lang="en-US" altLang="ko-KR" sz="1200" dirty="0"/>
              <a:t>, XML, </a:t>
            </a:r>
            <a:r>
              <a:rPr lang="ko-KR" altLang="en-US" sz="1200" dirty="0"/>
              <a:t>브라우저</a:t>
            </a:r>
            <a:r>
              <a:rPr lang="en-US" altLang="ko-KR" sz="1200" dirty="0"/>
              <a:t>, </a:t>
            </a:r>
            <a:r>
              <a:rPr lang="ko-KR" altLang="en-US" sz="1200" dirty="0"/>
              <a:t>서버 </a:t>
            </a:r>
            <a:r>
              <a:rPr lang="ko-KR" altLang="en-US" sz="1200" dirty="0" smtClean="0"/>
              <a:t>스크립트에 </a:t>
            </a:r>
            <a:r>
              <a:rPr lang="ko-KR" altLang="en-US" sz="1200" dirty="0"/>
              <a:t>대한 정보를 </a:t>
            </a:r>
            <a:r>
              <a:rPr lang="ko-KR" altLang="en-US" sz="1200" dirty="0" smtClean="0"/>
              <a:t>제공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다양한 </a:t>
            </a:r>
            <a:r>
              <a:rPr lang="ko-KR" altLang="en-US" sz="1200" dirty="0" err="1" smtClean="0"/>
              <a:t>튜토리얼</a:t>
            </a:r>
            <a:r>
              <a:rPr lang="ko-KR" altLang="en-US" sz="1200" dirty="0" smtClean="0"/>
              <a:t> 문서를 경험 할 수 있음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008" y="5013734"/>
            <a:ext cx="10676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10. </a:t>
            </a:r>
            <a:r>
              <a:rPr lang="ko-KR" altLang="en-US" sz="1400" b="1" u="sng" dirty="0" smtClean="0">
                <a:latin typeface="+mn-ea"/>
              </a:rPr>
              <a:t>색상 정보 제공</a:t>
            </a:r>
            <a:endParaRPr lang="en-US" altLang="ko-KR" sz="1400" b="1" u="sng" dirty="0" smtClean="0">
              <a:latin typeface="+mn-ea"/>
            </a:endParaRP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- http://</a:t>
            </a:r>
            <a:r>
              <a:rPr lang="en-US" altLang="ko-KR" sz="1200" dirty="0" smtClean="0"/>
              <a:t>www.colorpicker.com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223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6658</TotalTime>
  <Words>241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1773</cp:revision>
  <dcterms:created xsi:type="dcterms:W3CDTF">2014-12-01T08:37:15Z</dcterms:created>
  <dcterms:modified xsi:type="dcterms:W3CDTF">2015-04-30T02:05:00Z</dcterms:modified>
</cp:coreProperties>
</file>