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문자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링크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부정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문자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특정 문자 또는 문자열을 </a:t>
            </a:r>
            <a:r>
              <a:rPr lang="ko-KR" altLang="en-US" sz="1200" dirty="0" smtClean="0"/>
              <a:t>선택 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(html_css_9_1_ex1)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81" y="1817166"/>
            <a:ext cx="6793450" cy="36053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47" y="2689710"/>
            <a:ext cx="4010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문자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드래그되어 있는 문자들의 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(html_css_9_1_ex2)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19646"/>
            <a:ext cx="6565165" cy="35502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659" y="2644222"/>
            <a:ext cx="29908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링크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문서에서 링크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되어 있는 문자를 선택하여</a:t>
            </a:r>
            <a:r>
              <a:rPr lang="en-US" altLang="ko-KR" sz="1200" dirty="0" smtClean="0"/>
              <a:t>, CSS</a:t>
            </a:r>
            <a:r>
              <a:rPr lang="ko-KR" altLang="en-US" sz="1200" dirty="0" smtClean="0"/>
              <a:t>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(html_css_9_2_ex1)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87221"/>
            <a:ext cx="6510062" cy="21254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014" y="2718766"/>
            <a:ext cx="27146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부정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나를 </a:t>
            </a:r>
            <a:r>
              <a:rPr lang="ko-KR" altLang="en-US" sz="1200" dirty="0" smtClean="0"/>
              <a:t>제외한 모든 태그에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속성을 적용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(html_css_9_3_ex1)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115946"/>
            <a:ext cx="6557294" cy="21490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658" y="2461935"/>
            <a:ext cx="2552700" cy="752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36" y="4639006"/>
            <a:ext cx="6705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101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1327</cp:revision>
  <dcterms:created xsi:type="dcterms:W3CDTF">2014-12-01T08:37:15Z</dcterms:created>
  <dcterms:modified xsi:type="dcterms:W3CDTF">2015-04-28T13:18:03Z</dcterms:modified>
</cp:coreProperties>
</file>