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6" r:id="rId3"/>
    <p:sldId id="268" r:id="rId4"/>
    <p:sldId id="267" r:id="rId5"/>
    <p:sldId id="26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26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_CSS3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규칙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26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_CSS3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규칙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CSS</a:t>
            </a:r>
            <a:r>
              <a:rPr lang="ko-KR" altLang="en-US" sz="1200" dirty="0" smtClean="0"/>
              <a:t>파일 분리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@import </a:t>
            </a:r>
            <a:r>
              <a:rPr lang="ko-KR" altLang="en-US" sz="1200" dirty="0" smtClean="0"/>
              <a:t>규칙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@</a:t>
            </a:r>
            <a:r>
              <a:rPr lang="en-US" altLang="ko-KR" sz="1200" dirty="0"/>
              <a:t>media </a:t>
            </a:r>
            <a:r>
              <a:rPr lang="ko-KR" altLang="en-US" sz="1200" dirty="0"/>
              <a:t>규칙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30" y="2225970"/>
            <a:ext cx="5860987" cy="25476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26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CSS</a:t>
            </a:r>
            <a:r>
              <a:rPr lang="ko-KR" altLang="en-US" sz="1600" b="1" dirty="0">
                <a:latin typeface="+mn-ea"/>
              </a:rPr>
              <a:t>파일 분리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CSS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HTML </a:t>
            </a:r>
            <a:r>
              <a:rPr lang="ko-KR" altLang="en-US" sz="1200" dirty="0" smtClean="0"/>
              <a:t>문서에서 분리하여 별도로 관리할 수 있습니다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(html_css_26_1_ex1)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167942" y="4197506"/>
            <a:ext cx="1537487" cy="1003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</a:t>
            </a:r>
          </a:p>
          <a:p>
            <a:pPr algn="ctr"/>
            <a:r>
              <a:rPr lang="en-US" altLang="ko-KR" dirty="0" smtClean="0"/>
              <a:t>title.css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801185" y="4197505"/>
            <a:ext cx="1537487" cy="1003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</a:t>
            </a:r>
          </a:p>
          <a:p>
            <a:pPr algn="ctr"/>
            <a:r>
              <a:rPr lang="en-US" altLang="ko-KR" dirty="0" smtClean="0"/>
              <a:t>content.css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434428" y="4197505"/>
            <a:ext cx="1537487" cy="1003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</a:t>
            </a:r>
          </a:p>
          <a:p>
            <a:pPr algn="ctr"/>
            <a:r>
              <a:rPr lang="en-US" altLang="ko-KR" dirty="0" smtClean="0"/>
              <a:t>date.css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801184" y="2014384"/>
            <a:ext cx="1537487" cy="10034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 </a:t>
            </a:r>
            <a:r>
              <a:rPr lang="ko-KR" altLang="en-US" dirty="0" smtClean="0"/>
              <a:t>문서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12" idx="2"/>
            <a:endCxn id="10" idx="0"/>
          </p:cNvCxnSpPr>
          <p:nvPr/>
        </p:nvCxnSpPr>
        <p:spPr>
          <a:xfrm>
            <a:off x="9569928" y="3017797"/>
            <a:ext cx="1" cy="117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2" idx="2"/>
            <a:endCxn id="8" idx="0"/>
          </p:cNvCxnSpPr>
          <p:nvPr/>
        </p:nvCxnSpPr>
        <p:spPr>
          <a:xfrm flipH="1">
            <a:off x="7936686" y="3017797"/>
            <a:ext cx="1633242" cy="117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2" idx="2"/>
            <a:endCxn id="11" idx="0"/>
          </p:cNvCxnSpPr>
          <p:nvPr/>
        </p:nvCxnSpPr>
        <p:spPr>
          <a:xfrm>
            <a:off x="9569928" y="3017797"/>
            <a:ext cx="1633244" cy="117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83830" y="2171485"/>
            <a:ext cx="3020290" cy="5725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1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26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@import </a:t>
            </a:r>
            <a:r>
              <a:rPr lang="ko-KR" altLang="en-US" sz="1600" b="1" dirty="0">
                <a:latin typeface="+mn-ea"/>
              </a:rPr>
              <a:t>규칙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CSS3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‘@’ </a:t>
            </a:r>
            <a:r>
              <a:rPr lang="ko-KR" altLang="en-US" sz="1200" dirty="0" smtClean="0"/>
              <a:t>시작하는 키워드들을 규칙이라고 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이전에 </a:t>
            </a:r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keyframe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규칙을 살펴본 경험이 있습니다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이번에는 </a:t>
            </a:r>
            <a:r>
              <a:rPr lang="en-US" altLang="ko-KR" sz="1200" dirty="0" smtClean="0"/>
              <a:t>@import </a:t>
            </a:r>
            <a:r>
              <a:rPr lang="ko-KR" altLang="en-US" sz="1200" dirty="0" smtClean="0"/>
              <a:t>규칙을 살펴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(html_css_26_2_ex1)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11" y="2009420"/>
            <a:ext cx="6979227" cy="380134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9111" y="2144388"/>
            <a:ext cx="3020290" cy="5583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7007" y="4934792"/>
            <a:ext cx="3239537" cy="8759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81403" y="2144388"/>
            <a:ext cx="3232871" cy="646331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link</a:t>
            </a:r>
            <a:r>
              <a:rPr lang="ko-KR" altLang="en-US" sz="1200" dirty="0" smtClean="0"/>
              <a:t>를 대신할 수 있습니다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2. &lt;style&gt;</a:t>
            </a:r>
            <a:r>
              <a:rPr lang="ko-KR" altLang="en-US" sz="1200" dirty="0" smtClean="0"/>
              <a:t>태그 내부에 위치해야 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3. &lt;style&gt;</a:t>
            </a:r>
            <a:r>
              <a:rPr lang="ko-KR" altLang="en-US" sz="1200" dirty="0" smtClean="0"/>
              <a:t>태그 상단에 위치해야 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629912" y="2702739"/>
            <a:ext cx="0" cy="223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14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26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-3.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@media </a:t>
            </a:r>
            <a:r>
              <a:rPr lang="ko-KR" altLang="en-US" sz="1600" b="1" dirty="0" smtClean="0">
                <a:latin typeface="+mn-ea"/>
              </a:rPr>
              <a:t>규칙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link</a:t>
            </a:r>
            <a:r>
              <a:rPr lang="ko-KR" altLang="en-US" sz="1200" dirty="0" smtClean="0"/>
              <a:t>태그에 </a:t>
            </a:r>
            <a:r>
              <a:rPr lang="en-US" altLang="ko-KR" sz="1200" dirty="0" smtClean="0"/>
              <a:t>media</a:t>
            </a:r>
            <a:r>
              <a:rPr lang="ko-KR" altLang="en-US" sz="1200" dirty="0" smtClean="0"/>
              <a:t>속성을 이용하여 상황에 따른 </a:t>
            </a:r>
            <a:r>
              <a:rPr lang="en-US" altLang="ko-KR" sz="1200" dirty="0" smtClean="0"/>
              <a:t>CSS</a:t>
            </a:r>
            <a:r>
              <a:rPr lang="ko-KR" altLang="en-US" sz="1200" dirty="0" smtClean="0"/>
              <a:t>를 적용 할 수 있습니다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dirty="0" smtClean="0"/>
              <a:t>(html_css_26_3_ex1)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02" y="1714970"/>
            <a:ext cx="4181318" cy="46656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367" y="2144388"/>
            <a:ext cx="4181318" cy="46656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0929" y="1933995"/>
            <a:ext cx="3232871" cy="1954381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u="sng" dirty="0"/>
              <a:t>미디어 종류 </a:t>
            </a:r>
          </a:p>
          <a:p>
            <a:r>
              <a:rPr lang="en-US" altLang="ko-KR" sz="1050" dirty="0" smtClean="0">
                <a:latin typeface="+mn-ea"/>
              </a:rPr>
              <a:t>- all </a:t>
            </a:r>
            <a:r>
              <a:rPr lang="en-US" altLang="ko-KR" sz="1050" dirty="0">
                <a:latin typeface="+mn-ea"/>
              </a:rPr>
              <a:t>: </a:t>
            </a:r>
            <a:r>
              <a:rPr lang="ko-KR" altLang="en-US" sz="1050" dirty="0">
                <a:latin typeface="+mn-ea"/>
              </a:rPr>
              <a:t>모든 미디어 타입</a:t>
            </a:r>
          </a:p>
          <a:p>
            <a:r>
              <a:rPr lang="en-US" altLang="ko-KR" sz="1050" dirty="0" smtClean="0">
                <a:latin typeface="+mn-ea"/>
              </a:rPr>
              <a:t>- aural </a:t>
            </a:r>
            <a:r>
              <a:rPr lang="en-US" altLang="ko-KR" sz="1050" dirty="0">
                <a:latin typeface="+mn-ea"/>
              </a:rPr>
              <a:t>: </a:t>
            </a:r>
            <a:r>
              <a:rPr lang="ko-KR" altLang="en-US" sz="1050" dirty="0">
                <a:latin typeface="+mn-ea"/>
              </a:rPr>
              <a:t>음성 합성 장치</a:t>
            </a:r>
          </a:p>
          <a:p>
            <a:r>
              <a:rPr lang="en-US" altLang="ko-KR" sz="1050" dirty="0" smtClean="0">
                <a:latin typeface="+mn-ea"/>
              </a:rPr>
              <a:t>- braille </a:t>
            </a:r>
            <a:r>
              <a:rPr lang="en-US" altLang="ko-KR" sz="1050" dirty="0">
                <a:latin typeface="+mn-ea"/>
              </a:rPr>
              <a:t>: </a:t>
            </a:r>
            <a:r>
              <a:rPr lang="ko-KR" altLang="en-US" sz="1050" dirty="0">
                <a:latin typeface="+mn-ea"/>
              </a:rPr>
              <a:t>점자 표시 장치</a:t>
            </a:r>
          </a:p>
          <a:p>
            <a:r>
              <a:rPr lang="en-US" altLang="ko-KR" sz="1050" dirty="0" smtClean="0">
                <a:latin typeface="+mn-ea"/>
              </a:rPr>
              <a:t>- handheld </a:t>
            </a:r>
            <a:r>
              <a:rPr lang="en-US" altLang="ko-KR" sz="1050" dirty="0">
                <a:latin typeface="+mn-ea"/>
              </a:rPr>
              <a:t>: </a:t>
            </a:r>
            <a:r>
              <a:rPr lang="ko-KR" altLang="en-US" sz="1050" dirty="0" smtClean="0">
                <a:latin typeface="+mn-ea"/>
              </a:rPr>
              <a:t>손으로 </a:t>
            </a:r>
            <a:r>
              <a:rPr lang="ko-KR" altLang="en-US" sz="1050" dirty="0">
                <a:latin typeface="+mn-ea"/>
              </a:rPr>
              <a:t>들고 다니면서 볼 수 있는 작은 스크린에 대응하는 용도</a:t>
            </a:r>
          </a:p>
          <a:p>
            <a:r>
              <a:rPr lang="en-US" altLang="ko-KR" sz="1050" dirty="0" smtClean="0">
                <a:latin typeface="+mn-ea"/>
              </a:rPr>
              <a:t>- print </a:t>
            </a:r>
            <a:r>
              <a:rPr lang="en-US" altLang="ko-KR" sz="1050" dirty="0">
                <a:latin typeface="+mn-ea"/>
              </a:rPr>
              <a:t>: </a:t>
            </a:r>
            <a:r>
              <a:rPr lang="ko-KR" altLang="en-US" sz="1050" dirty="0">
                <a:latin typeface="+mn-ea"/>
              </a:rPr>
              <a:t>인쇄 용도</a:t>
            </a:r>
          </a:p>
          <a:p>
            <a:r>
              <a:rPr lang="en-US" altLang="ko-KR" sz="1050" dirty="0" smtClean="0">
                <a:latin typeface="+mn-ea"/>
              </a:rPr>
              <a:t>- projection </a:t>
            </a:r>
            <a:r>
              <a:rPr lang="en-US" altLang="ko-KR" sz="1050" dirty="0">
                <a:latin typeface="+mn-ea"/>
              </a:rPr>
              <a:t>: </a:t>
            </a:r>
            <a:r>
              <a:rPr lang="ko-KR" altLang="en-US" sz="1050" dirty="0" err="1">
                <a:latin typeface="+mn-ea"/>
              </a:rPr>
              <a:t>프로젝터</a:t>
            </a:r>
            <a:r>
              <a:rPr lang="ko-KR" altLang="en-US" sz="1050" dirty="0">
                <a:latin typeface="+mn-ea"/>
              </a:rPr>
              <a:t> 표현 용도</a:t>
            </a:r>
          </a:p>
          <a:p>
            <a:r>
              <a:rPr lang="en-US" altLang="ko-KR" sz="1050" dirty="0" smtClean="0">
                <a:latin typeface="+mn-ea"/>
              </a:rPr>
              <a:t>- screen </a:t>
            </a:r>
            <a:r>
              <a:rPr lang="en-US" altLang="ko-KR" sz="1050" dirty="0">
                <a:latin typeface="+mn-ea"/>
              </a:rPr>
              <a:t>: </a:t>
            </a:r>
            <a:r>
              <a:rPr lang="ko-KR" altLang="en-US" sz="1050" dirty="0">
                <a:latin typeface="+mn-ea"/>
              </a:rPr>
              <a:t>컴퓨터 스크린을 위한용도</a:t>
            </a:r>
          </a:p>
          <a:p>
            <a:r>
              <a:rPr lang="en-US" altLang="ko-KR" sz="1050" dirty="0" smtClean="0">
                <a:latin typeface="+mn-ea"/>
              </a:rPr>
              <a:t>- </a:t>
            </a:r>
            <a:r>
              <a:rPr lang="en-US" altLang="ko-KR" sz="1050" dirty="0" err="1" smtClean="0">
                <a:latin typeface="+mn-ea"/>
              </a:rPr>
              <a:t>tv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: </a:t>
            </a:r>
            <a:r>
              <a:rPr lang="ko-KR" altLang="en-US" sz="1050" dirty="0">
                <a:latin typeface="+mn-ea"/>
              </a:rPr>
              <a:t>음성과 영상이 동시 출력되는 </a:t>
            </a:r>
            <a:r>
              <a:rPr lang="en-US" altLang="ko-KR" sz="1050" dirty="0">
                <a:latin typeface="+mn-ea"/>
              </a:rPr>
              <a:t>TV</a:t>
            </a:r>
            <a:r>
              <a:rPr lang="ko-KR" altLang="en-US" sz="1050" dirty="0">
                <a:latin typeface="+mn-ea"/>
              </a:rPr>
              <a:t>와 같은 장치</a:t>
            </a:r>
          </a:p>
          <a:p>
            <a:r>
              <a:rPr lang="en-US" altLang="ko-KR" sz="1050" dirty="0" smtClean="0">
                <a:latin typeface="+mn-ea"/>
              </a:rPr>
              <a:t>- embossed </a:t>
            </a:r>
            <a:r>
              <a:rPr lang="en-US" altLang="ko-KR" sz="1050" dirty="0">
                <a:latin typeface="+mn-ea"/>
              </a:rPr>
              <a:t>: </a:t>
            </a:r>
            <a:r>
              <a:rPr lang="ko-KR" altLang="en-US" sz="1050" dirty="0">
                <a:latin typeface="+mn-ea"/>
              </a:rPr>
              <a:t>페이지에 인쇄된 점자 표지 장치</a:t>
            </a:r>
            <a:endParaRPr lang="en-US" altLang="ko-KR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49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26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-3.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@media </a:t>
            </a:r>
            <a:r>
              <a:rPr lang="ko-KR" altLang="en-US" sz="1600" b="1" dirty="0" smtClean="0">
                <a:latin typeface="+mn-ea"/>
              </a:rPr>
              <a:t>규칙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link</a:t>
            </a:r>
            <a:r>
              <a:rPr lang="ko-KR" altLang="en-US" sz="1200" dirty="0" smtClean="0"/>
              <a:t>태그 대신 </a:t>
            </a:r>
            <a:r>
              <a:rPr lang="en-US" altLang="ko-KR" sz="1200" dirty="0" smtClean="0"/>
              <a:t>@media </a:t>
            </a:r>
            <a:r>
              <a:rPr lang="ko-KR" altLang="en-US" sz="1200" dirty="0" smtClean="0"/>
              <a:t>규칙을 이용하여 상황에 따른 </a:t>
            </a:r>
            <a:r>
              <a:rPr lang="en-US" altLang="ko-KR" sz="1200" dirty="0" smtClean="0"/>
              <a:t>CSS</a:t>
            </a:r>
            <a:r>
              <a:rPr lang="ko-KR" altLang="en-US" sz="1200" dirty="0" smtClean="0"/>
              <a:t>를 적용 할 수 있습니다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dirty="0" smtClean="0"/>
              <a:t>(html_css_26_3_ex2)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44" y="1854185"/>
            <a:ext cx="6439215" cy="425082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12332" y="2128204"/>
            <a:ext cx="5324406" cy="13109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93844" y="5541694"/>
            <a:ext cx="5324406" cy="4302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733842" y="3439116"/>
            <a:ext cx="0" cy="210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27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6528</TotalTime>
  <Words>224</Words>
  <Application>Microsoft Office PowerPoint</Application>
  <PresentationFormat>와이드스크린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1711</cp:revision>
  <dcterms:created xsi:type="dcterms:W3CDTF">2014-12-01T08:37:15Z</dcterms:created>
  <dcterms:modified xsi:type="dcterms:W3CDTF">2015-04-30T04:16:24Z</dcterms:modified>
</cp:coreProperties>
</file>