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9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8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_CSS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기본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8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_CSS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기본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반응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선택자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선택자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구조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선택자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전체적인 레이아웃 설정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반응 </a:t>
            </a:r>
            <a:r>
              <a:rPr lang="ko-KR" altLang="en-US" sz="1600" b="1" dirty="0" err="1">
                <a:latin typeface="+mn-ea"/>
              </a:rPr>
              <a:t>선택자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마우스의 반응에 따른 속성을 설정 할 수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(html_css_8_1_ex1)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19" y="2095078"/>
            <a:ext cx="1495425" cy="2457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916" y="2178206"/>
            <a:ext cx="1827068" cy="16625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337" y="2022341"/>
            <a:ext cx="2034886" cy="19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상태 </a:t>
            </a:r>
            <a:r>
              <a:rPr lang="ko-KR" altLang="en-US" sz="1600" b="1" dirty="0" err="1">
                <a:latin typeface="+mn-ea"/>
              </a:rPr>
              <a:t>선택자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상태에 따라서 </a:t>
            </a:r>
            <a:r>
              <a:rPr lang="en-US" altLang="ko-KR" sz="1200" dirty="0" smtClean="0"/>
              <a:t>CSS</a:t>
            </a:r>
            <a:r>
              <a:rPr lang="ko-KR" altLang="en-US" sz="1200" dirty="0" smtClean="0"/>
              <a:t>속성이 변화는 설정을 할 수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(html_css_8_2_ex1)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32" y="2299636"/>
            <a:ext cx="2800350" cy="1200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556" y="2134926"/>
            <a:ext cx="2282851" cy="23615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556" y="4805699"/>
            <a:ext cx="73914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-3.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구조 </a:t>
            </a:r>
            <a:r>
              <a:rPr lang="ko-KR" altLang="en-US" sz="1600" b="1" dirty="0" err="1">
                <a:latin typeface="+mn-ea"/>
              </a:rPr>
              <a:t>선택자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구조에 </a:t>
            </a:r>
            <a:r>
              <a:rPr lang="ko-KR" altLang="en-US" sz="1200" dirty="0" smtClean="0"/>
              <a:t>따라서 </a:t>
            </a:r>
            <a:r>
              <a:rPr lang="en-US" altLang="ko-KR" sz="1200" dirty="0" smtClean="0"/>
              <a:t>CSS</a:t>
            </a:r>
            <a:r>
              <a:rPr lang="ko-KR" altLang="en-US" sz="1200" dirty="0" smtClean="0"/>
              <a:t>속성이 변화는 설정을 할 수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</a:t>
            </a:r>
            <a:r>
              <a:rPr lang="en-US" altLang="ko-KR" sz="1200" dirty="0"/>
              <a:t>html_css_8_3_ex1, </a:t>
            </a:r>
            <a:r>
              <a:rPr lang="en-US" altLang="ko-KR" sz="1200" dirty="0" smtClean="0"/>
              <a:t>html_css_8_3_ex2)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19" y="2106585"/>
            <a:ext cx="2838450" cy="39719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713" y="2106585"/>
            <a:ext cx="26860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전체적인 레이아웃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설정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지금 살펴본 내용을 바탕으로 아래의 레이아웃을 설정해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(html_css_8_4_ex1)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15" y="1761154"/>
            <a:ext cx="7306555" cy="443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5390</TotalTime>
  <Words>95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1300</cp:revision>
  <dcterms:created xsi:type="dcterms:W3CDTF">2014-12-01T08:37:15Z</dcterms:created>
  <dcterms:modified xsi:type="dcterms:W3CDTF">2015-04-28T12:00:20Z</dcterms:modified>
</cp:coreProperties>
</file>