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margin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padding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box-sizing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border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background-image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margin </a:t>
            </a:r>
            <a:r>
              <a:rPr lang="ko-KR" altLang="en-US" sz="1600" b="1" dirty="0" smtClean="0">
                <a:latin typeface="+mn-ea"/>
              </a:rPr>
              <a:t>및 </a:t>
            </a:r>
            <a:r>
              <a:rPr lang="en-US" altLang="ko-KR" sz="1600" b="1" dirty="0" smtClean="0">
                <a:latin typeface="+mn-ea"/>
              </a:rPr>
              <a:t>padding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margin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padding </a:t>
            </a:r>
            <a:r>
              <a:rPr lang="ko-KR" altLang="en-US" sz="1200" dirty="0" smtClean="0"/>
              <a:t>속성은 아주 중요한 속성으로 정확한 속성의 의미를 알아야 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무한 반복을 통해 완전히 습득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html_css_11_1_ex1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html_css_11_1_ex2)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5" y="1680183"/>
            <a:ext cx="6009409" cy="506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28" y="1814459"/>
            <a:ext cx="5412745" cy="15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box-sizing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box-sizing</a:t>
            </a:r>
            <a:r>
              <a:rPr lang="ko-KR" altLang="en-US" sz="1200" dirty="0" smtClean="0"/>
              <a:t>속성을 이용하면 전체 사이즈의 크기를 변경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(html_css_11_2_ex1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29" y="1717419"/>
            <a:ext cx="2517706" cy="5204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44" y="1750748"/>
            <a:ext cx="2524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border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border</a:t>
            </a:r>
            <a:r>
              <a:rPr lang="ko-KR" altLang="en-US" sz="1200" dirty="0" smtClean="0"/>
              <a:t>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(html_css_11_3_ex1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89" y="1377115"/>
            <a:ext cx="2023078" cy="53686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34" y="1469618"/>
            <a:ext cx="1989444" cy="50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93744"/>
            <a:ext cx="6543340" cy="4333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80" y="2555891"/>
            <a:ext cx="4580015" cy="24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2024492"/>
            <a:ext cx="7239073" cy="3489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54" y="4600995"/>
            <a:ext cx="6362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background-image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배경을 지정하는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(html_css_11_4_ex1, </a:t>
            </a:r>
            <a:r>
              <a:rPr lang="en-US" altLang="ko-KR" sz="1200" dirty="0" smtClean="0"/>
              <a:t>html_css_11_4_ex2, html_css_11_4_ex3)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66" y="1724299"/>
            <a:ext cx="6273905" cy="45105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6" y="1724299"/>
            <a:ext cx="4730296" cy="11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137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1428</cp:revision>
  <dcterms:created xsi:type="dcterms:W3CDTF">2014-12-01T08:37:15Z</dcterms:created>
  <dcterms:modified xsi:type="dcterms:W3CDTF">2015-04-17T12:52:07Z</dcterms:modified>
</cp:coreProperties>
</file>