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float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gradient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float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positon</a:t>
            </a:r>
            <a:r>
              <a:rPr lang="ko-KR" altLang="en-US" sz="1200" dirty="0" smtClean="0"/>
              <a:t>속성과 함께 요소의 위치를 설정하기 위한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74090"/>
            <a:ext cx="5000625" cy="2628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73" y="2074090"/>
            <a:ext cx="2514600" cy="3886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998907"/>
            <a:ext cx="2590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float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positon</a:t>
            </a:r>
            <a:r>
              <a:rPr lang="ko-KR" altLang="en-US" sz="1200" dirty="0" smtClean="0"/>
              <a:t>속성과 함께 요소의 위치를 설정하기 위한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3" y="4645307"/>
            <a:ext cx="6025583" cy="19178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3" y="1648481"/>
            <a:ext cx="6018425" cy="2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float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positon</a:t>
            </a:r>
            <a:r>
              <a:rPr lang="ko-KR" altLang="en-US" sz="1200" dirty="0" smtClean="0"/>
              <a:t>속성과 함께 요소의 위치를 설정하기 위한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(html_css_13_1_ex3)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6" y="1593235"/>
            <a:ext cx="5911082" cy="5152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43" y="1578571"/>
            <a:ext cx="269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gradient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이상의 색을 표현 할 때 사용되는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4153195"/>
            <a:ext cx="782955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5406425"/>
            <a:ext cx="10555504" cy="1159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8" y="1668296"/>
            <a:ext cx="3280790" cy="23460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99766" y="1666862"/>
            <a:ext cx="5049430" cy="48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http://colorzilla.com/gradient-editor/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5792</TotalTime>
  <Words>94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1510</cp:revision>
  <dcterms:created xsi:type="dcterms:W3CDTF">2014-12-01T08:37:15Z</dcterms:created>
  <dcterms:modified xsi:type="dcterms:W3CDTF">2015-04-18T04:43:40Z</dcterms:modified>
</cp:coreProperties>
</file>