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59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웹페이지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실전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</a:t>
            </a:r>
            <a:r>
              <a:rPr lang="ko-KR" altLang="en-US" sz="2000" spc="-150" dirty="0" err="1">
                <a:solidFill>
                  <a:srgbClr val="0070C0"/>
                </a:solidFill>
                <a:latin typeface="+mj-ea"/>
                <a:ea typeface="+mj-ea"/>
              </a:rPr>
              <a:t>웹페이지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 실전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다양한 웹사이트의 레이아웃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2"/>
              </a:rPr>
              <a:t>http://www.yahoo.com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전체적인 레이아웃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웹 페이지 </a:t>
            </a:r>
            <a:r>
              <a:rPr lang="ko-KR" altLang="en-US" sz="1600" b="1" dirty="0" smtClean="0">
                <a:latin typeface="+mn-ea"/>
              </a:rPr>
              <a:t>개요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우리는 다양한 웹사이트 경험하고 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수많은 웹사이트의 레이아웃도 전체적으로 거의 비슷한 레이아웃을 가지고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9" y="1536030"/>
            <a:ext cx="3962745" cy="25472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709" y="1536030"/>
            <a:ext cx="3962745" cy="25472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849" y="4165103"/>
            <a:ext cx="3962745" cy="2547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708" y="4165102"/>
            <a:ext cx="3962745" cy="25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http://www.yahoo.com</a:t>
            </a:r>
            <a:r>
              <a:rPr lang="ko-KR" altLang="en-US" sz="1600" b="1" dirty="0">
                <a:latin typeface="+mn-ea"/>
              </a:rPr>
              <a:t>의 전체적인 레이아웃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www.yahoo.com</a:t>
            </a:r>
            <a:r>
              <a:rPr lang="ko-KR" altLang="en-US" sz="1200" dirty="0" smtClean="0"/>
              <a:t>를 통해서 전체적인 레이아웃을 만들어 봅니다</a:t>
            </a:r>
            <a:r>
              <a:rPr lang="en-US" altLang="ko-KR" sz="1200" dirty="0"/>
              <a:t>. (</a:t>
            </a:r>
            <a:r>
              <a:rPr lang="en-US" altLang="ko-KR" sz="1200" dirty="0" smtClean="0"/>
              <a:t>html_css_14_2_ex1)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8" y="1518637"/>
            <a:ext cx="5801855" cy="37294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364" y="2417040"/>
            <a:ext cx="5692101" cy="396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5875</TotalTime>
  <Words>68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1535</cp:revision>
  <dcterms:created xsi:type="dcterms:W3CDTF">2014-12-01T08:37:15Z</dcterms:created>
  <dcterms:modified xsi:type="dcterms:W3CDTF">2015-04-18T16:35:54Z</dcterms:modified>
</cp:coreProperties>
</file>