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태블릿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레이아웃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태블릿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레이아웃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고정 </a:t>
            </a:r>
            <a:r>
              <a:rPr lang="ko-KR" altLang="en-US" sz="1200" dirty="0"/>
              <a:t>바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고정 바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태블릿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에서 주로 사용되는 고정 바를 만들어 봅니다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html_css_22_1_ex1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34" y="1791344"/>
            <a:ext cx="8107934" cy="43926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84505" y="2144464"/>
            <a:ext cx="8234363" cy="7148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84504" y="5519092"/>
            <a:ext cx="8234363" cy="7148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84503" y="2686557"/>
            <a:ext cx="1855801" cy="29778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18542" y="2686557"/>
            <a:ext cx="2400325" cy="29778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35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1635</cp:revision>
  <dcterms:created xsi:type="dcterms:W3CDTF">2014-12-01T08:37:15Z</dcterms:created>
  <dcterms:modified xsi:type="dcterms:W3CDTF">2015-04-27T07:23:21Z</dcterms:modified>
</cp:coreProperties>
</file>