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_CSS3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변환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(transform)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_CSS3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변환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(transform)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변환 속성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변환 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과거 </a:t>
            </a:r>
            <a:r>
              <a:rPr lang="en-US" altLang="ko-KR" sz="1200" dirty="0" err="1" smtClean="0"/>
              <a:t>javascript</a:t>
            </a:r>
            <a:r>
              <a:rPr lang="ko-KR" altLang="en-US" sz="1200" dirty="0" smtClean="0"/>
              <a:t>에서만 구현이 가능한 변환</a:t>
            </a:r>
            <a:r>
              <a:rPr lang="en-US" altLang="ko-KR" sz="1200" dirty="0" smtClean="0"/>
              <a:t>(transform)</a:t>
            </a:r>
            <a:r>
              <a:rPr lang="ko-KR" altLang="en-US" sz="1200" dirty="0" smtClean="0"/>
              <a:t>기능을 이제는 </a:t>
            </a:r>
            <a:r>
              <a:rPr lang="en-US" altLang="ko-KR" sz="1200" dirty="0" smtClean="0"/>
              <a:t>CSS3</a:t>
            </a:r>
            <a:r>
              <a:rPr lang="ko-KR" altLang="en-US" sz="1200" dirty="0" smtClean="0"/>
              <a:t>에서도 구현이 가능 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(html_css_25_1_ex1)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7" y="1850460"/>
            <a:ext cx="3069508" cy="42582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89308" y="1924107"/>
            <a:ext cx="2945094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u="sng" dirty="0"/>
              <a:t>변환 함수</a:t>
            </a:r>
          </a:p>
          <a:p>
            <a:r>
              <a:rPr lang="en-US" altLang="ko-KR" sz="1200" dirty="0"/>
              <a:t>translate(x, y</a:t>
            </a:r>
            <a:r>
              <a:rPr lang="en-US" altLang="ko-KR" sz="1200" dirty="0" smtClean="0"/>
              <a:t>)	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  <a:p>
            <a:r>
              <a:rPr lang="en-US" altLang="ko-KR" sz="1200" dirty="0" err="1"/>
              <a:t>translateX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	x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  <a:p>
            <a:r>
              <a:rPr lang="en-US" altLang="ko-KR" sz="1200" smtClean="0"/>
              <a:t>translateY </a:t>
            </a:r>
            <a:r>
              <a:rPr lang="en-US" altLang="ko-KR" sz="1200" dirty="0" smtClean="0"/>
              <a:t>		y</a:t>
            </a:r>
            <a:r>
              <a:rPr lang="ko-KR" altLang="en-US" sz="1200" dirty="0"/>
              <a:t>이동</a:t>
            </a:r>
          </a:p>
          <a:p>
            <a:r>
              <a:rPr lang="en-US" altLang="ko-KR" sz="1200" dirty="0"/>
              <a:t>scale(x, y</a:t>
            </a:r>
            <a:r>
              <a:rPr lang="en-US" altLang="ko-KR" sz="1200" dirty="0" smtClean="0"/>
              <a:t>)		</a:t>
            </a:r>
            <a:r>
              <a:rPr lang="ko-KR" altLang="en-US" sz="1200" dirty="0" smtClean="0"/>
              <a:t>크기</a:t>
            </a:r>
            <a:endParaRPr lang="ko-KR" altLang="en-US" sz="1200" dirty="0"/>
          </a:p>
          <a:p>
            <a:r>
              <a:rPr lang="en-US" altLang="ko-KR" sz="1200" dirty="0" err="1"/>
              <a:t>scaleX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x</a:t>
            </a:r>
            <a:r>
              <a:rPr lang="ko-KR" altLang="en-US" sz="1200" dirty="0"/>
              <a:t>축 크기</a:t>
            </a:r>
          </a:p>
          <a:p>
            <a:r>
              <a:rPr lang="en-US" altLang="ko-KR" sz="1200" dirty="0" err="1"/>
              <a:t>scaleY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y</a:t>
            </a:r>
            <a:r>
              <a:rPr lang="ko-KR" altLang="en-US" sz="1200" dirty="0"/>
              <a:t>축 크기</a:t>
            </a:r>
          </a:p>
          <a:p>
            <a:r>
              <a:rPr lang="en-US" altLang="ko-KR" sz="1200" dirty="0"/>
              <a:t>skew(x, y)	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기울기</a:t>
            </a:r>
            <a:endParaRPr lang="ko-KR" altLang="en-US" sz="1200" dirty="0"/>
          </a:p>
          <a:p>
            <a:r>
              <a:rPr lang="en-US" altLang="ko-KR" sz="1200" dirty="0" err="1"/>
              <a:t>skewX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x</a:t>
            </a:r>
            <a:r>
              <a:rPr lang="ko-KR" altLang="en-US" sz="1200" dirty="0"/>
              <a:t>축 기울기</a:t>
            </a:r>
          </a:p>
          <a:p>
            <a:r>
              <a:rPr lang="en-US" altLang="ko-KR" sz="1200" dirty="0" err="1"/>
              <a:t>skewY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y</a:t>
            </a:r>
            <a:r>
              <a:rPr lang="ko-KR" altLang="en-US" sz="1200" dirty="0"/>
              <a:t>축 기울기</a:t>
            </a:r>
          </a:p>
          <a:p>
            <a:r>
              <a:rPr lang="en-US" altLang="ko-KR" sz="1200" dirty="0"/>
              <a:t>rotate(n)	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회전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711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변환 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이전에 학습한 </a:t>
            </a:r>
            <a:r>
              <a:rPr lang="ko-KR" altLang="en-US" sz="1200" dirty="0" err="1" smtClean="0"/>
              <a:t>키프레임</a:t>
            </a:r>
            <a:r>
              <a:rPr lang="ko-KR" altLang="en-US" sz="1200" dirty="0" smtClean="0"/>
              <a:t> 애니메이션에 변환 속성을 응용 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(html_css_25_1_ex2)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44" y="1849437"/>
            <a:ext cx="8667750" cy="923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44" y="3044228"/>
            <a:ext cx="9729669" cy="27866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7688" y="5114166"/>
            <a:ext cx="7638882" cy="716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65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1683</cp:revision>
  <dcterms:created xsi:type="dcterms:W3CDTF">2014-12-01T08:37:15Z</dcterms:created>
  <dcterms:modified xsi:type="dcterms:W3CDTF">2015-04-29T14:11:59Z</dcterms:modified>
</cp:coreProperties>
</file>