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반응형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웹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반응형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웹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반응형</a:t>
            </a:r>
            <a:r>
              <a:rPr lang="ko-KR" altLang="en-US" sz="1200" dirty="0"/>
              <a:t> 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반응형</a:t>
            </a:r>
            <a:r>
              <a:rPr lang="ko-KR" altLang="en-US" sz="1600" b="1" dirty="0">
                <a:latin typeface="+mn-ea"/>
              </a:rPr>
              <a:t> 웹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smtClean="0"/>
              <a:t>media</a:t>
            </a:r>
            <a:r>
              <a:rPr lang="ko-KR" altLang="en-US" sz="1200" dirty="0" smtClean="0"/>
              <a:t>규칙을 이용하여 </a:t>
            </a:r>
            <a:r>
              <a:rPr lang="ko-KR" altLang="en-US" sz="1200" dirty="0" err="1" smtClean="0"/>
              <a:t>반응형</a:t>
            </a:r>
            <a:r>
              <a:rPr lang="ko-KR" altLang="en-US" sz="1200" dirty="0" smtClean="0"/>
              <a:t> 웹을 만들어 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(html_css_27_1_ex1)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99832"/>
            <a:ext cx="4804737" cy="32259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682" y="2038407"/>
            <a:ext cx="3597443" cy="4237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36" y="1587644"/>
            <a:ext cx="2742073" cy="48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30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1717</cp:revision>
  <dcterms:created xsi:type="dcterms:W3CDTF">2014-12-01T08:37:15Z</dcterms:created>
  <dcterms:modified xsi:type="dcterms:W3CDTF">2015-04-30T06:14:05Z</dcterms:modified>
</cp:coreProperties>
</file>