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64" r:id="rId4"/>
    <p:sldId id="266" r:id="rId5"/>
    <p:sldId id="267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(#)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(.)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tag,id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class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혼합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후손 및 자손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id(#) 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class(.)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태그의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class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이용하여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에서 속성을 설정 할 수 있습니다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html_css_7_1_ex1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52" y="1762588"/>
            <a:ext cx="5057775" cy="4800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06" y="1873138"/>
            <a:ext cx="4543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tag</a:t>
            </a:r>
            <a:r>
              <a:rPr lang="en-US" altLang="ko-KR" sz="1600" b="1" dirty="0" smtClean="0">
                <a:latin typeface="+mn-ea"/>
              </a:rPr>
              <a:t>, id</a:t>
            </a:r>
            <a:r>
              <a:rPr lang="en-US" altLang="ko-KR" sz="1600" b="1" dirty="0">
                <a:latin typeface="+mn-ea"/>
              </a:rPr>
              <a:t>, class </a:t>
            </a:r>
            <a:r>
              <a:rPr lang="ko-KR" altLang="en-US" sz="1600" b="1" dirty="0">
                <a:latin typeface="+mn-ea"/>
              </a:rPr>
              <a:t>혼합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tag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class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혼합하여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에서 속성을 설정 할 수 있습니다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html_css_7_2_ex1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68" y="1732137"/>
            <a:ext cx="4494068" cy="50136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563" y="1732137"/>
            <a:ext cx="2457450" cy="2524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38" y="1732137"/>
            <a:ext cx="18764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속성 </a:t>
            </a:r>
            <a:r>
              <a:rPr lang="ko-KR" altLang="en-US" sz="1600" b="1" dirty="0" err="1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tag</a:t>
            </a:r>
            <a:r>
              <a:rPr lang="ko-KR" altLang="en-US" sz="1200" dirty="0" smtClean="0"/>
              <a:t>의 속성을 선택하여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의 속성을 설정 할 수 있습니다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html_css_7_3_ex1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55306"/>
            <a:ext cx="4819650" cy="3381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08" y="1855306"/>
            <a:ext cx="4738885" cy="12909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708" y="3340220"/>
            <a:ext cx="2180516" cy="34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후손 </a:t>
            </a:r>
            <a:r>
              <a:rPr lang="ko-KR" altLang="en-US" sz="1600" b="1" dirty="0" smtClean="0">
                <a:latin typeface="+mn-ea"/>
              </a:rPr>
              <a:t>및 자손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r>
              <a:rPr lang="ko-KR" altLang="en-US" sz="1600" b="1" dirty="0" smtClean="0">
                <a:latin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tag</a:t>
            </a:r>
            <a:r>
              <a:rPr lang="ko-KR" altLang="en-US" sz="1200" dirty="0" smtClean="0"/>
              <a:t>의 속성을 선택하여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의 속성을 설정 할 수 있습니다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html_css_7_4_ex1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0" y="1670900"/>
            <a:ext cx="3330921" cy="48922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2" y="1670900"/>
            <a:ext cx="2204132" cy="28811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61" y="1653716"/>
            <a:ext cx="2407227" cy="35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-5.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동위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태그의 동등한 위치를 판단하여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속성을 설정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(html_css_7_5_ex1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6" y="2016082"/>
            <a:ext cx="3228975" cy="2190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04" y="2016082"/>
            <a:ext cx="2743200" cy="3533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38" y="2016082"/>
            <a:ext cx="3286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143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1269</cp:revision>
  <dcterms:created xsi:type="dcterms:W3CDTF">2014-12-01T08:37:15Z</dcterms:created>
  <dcterms:modified xsi:type="dcterms:W3CDTF">2015-04-16T04:48:12Z</dcterms:modified>
</cp:coreProperties>
</file>