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태블릿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레이아웃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</a:t>
            </a:r>
            <a:r>
              <a:rPr lang="ko-KR" altLang="en-US" sz="2000" spc="-150" dirty="0" err="1">
                <a:solidFill>
                  <a:srgbClr val="0070C0"/>
                </a:solidFill>
                <a:latin typeface="+mj-ea"/>
                <a:ea typeface="+mj-ea"/>
              </a:rPr>
              <a:t>태블릿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레이아웃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콘텐츠</a:t>
            </a:r>
            <a:r>
              <a:rPr lang="ko-KR" altLang="en-US" sz="1200" dirty="0" smtClean="0"/>
              <a:t> 제작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푸터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제작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674337"/>
            <a:ext cx="6715392" cy="43926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64" y="2170494"/>
            <a:ext cx="6715392" cy="4392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콘텐츠</a:t>
            </a:r>
            <a:r>
              <a:rPr lang="ko-KR" altLang="en-US" sz="1600" b="1" dirty="0">
                <a:latin typeface="+mn-ea"/>
              </a:rPr>
              <a:t> 제작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웹사이트 본문에 해당하는 </a:t>
            </a:r>
            <a:r>
              <a:rPr lang="en-US" altLang="ko-KR" sz="1200" dirty="0" smtClean="0"/>
              <a:t>content</a:t>
            </a:r>
            <a:r>
              <a:rPr lang="ko-KR" altLang="en-US" sz="1200" dirty="0" smtClean="0"/>
              <a:t>를 제작 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(html_css_20_1_ex1)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21008" y="2161420"/>
            <a:ext cx="2926121" cy="2459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10461" y="4398868"/>
            <a:ext cx="5199983" cy="13898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풋터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제작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웹사이트 </a:t>
            </a:r>
            <a:r>
              <a:rPr lang="ko-KR" altLang="en-US" sz="1200" dirty="0" err="1" smtClean="0"/>
              <a:t>풋터를</a:t>
            </a:r>
            <a:r>
              <a:rPr lang="ko-KR" altLang="en-US" sz="1200" dirty="0" smtClean="0"/>
              <a:t> 제작 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(html_css_20_1_ex1)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50" y="1636416"/>
            <a:ext cx="6715392" cy="439269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6721" y="5319202"/>
            <a:ext cx="6986897" cy="767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6089</TotalTime>
  <Words>46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1623</cp:revision>
  <dcterms:created xsi:type="dcterms:W3CDTF">2014-12-01T08:37:15Z</dcterms:created>
  <dcterms:modified xsi:type="dcterms:W3CDTF">2015-04-27T06:22:11Z</dcterms:modified>
</cp:coreProperties>
</file>