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_CSS3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변형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_CSS3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변형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변형 기본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변형 속성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변형 기본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 </a:t>
            </a:r>
            <a:r>
              <a:rPr lang="ko-KR" altLang="en-US" sz="1200" dirty="0"/>
              <a:t>태그 요소의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형태</a:t>
            </a:r>
            <a:r>
              <a:rPr lang="en-US" altLang="ko-KR" sz="1200" dirty="0" smtClean="0"/>
              <a:t>, </a:t>
            </a:r>
            <a:r>
              <a:rPr lang="ko-KR" altLang="en-US" sz="1200" dirty="0"/>
              <a:t>색</a:t>
            </a:r>
            <a:r>
              <a:rPr lang="ko-KR" altLang="en-US" sz="1200" dirty="0" smtClean="0"/>
              <a:t>상 등등</a:t>
            </a:r>
            <a:r>
              <a:rPr lang="en-US" altLang="ko-KR" sz="1200" dirty="0" smtClean="0"/>
              <a:t>..)</a:t>
            </a:r>
            <a:r>
              <a:rPr lang="ko-KR" altLang="en-US" sz="1200" dirty="0" smtClean="0"/>
              <a:t>이 </a:t>
            </a:r>
            <a:r>
              <a:rPr lang="ko-KR" altLang="en-US" sz="1200" dirty="0"/>
              <a:t>변경될 때</a:t>
            </a:r>
            <a:r>
              <a:rPr lang="en-US" altLang="ko-KR" sz="1200" dirty="0"/>
              <a:t>, CSS3</a:t>
            </a:r>
            <a:r>
              <a:rPr lang="ko-KR" altLang="en-US" sz="1200" dirty="0"/>
              <a:t>변형 속성을 적용하여 변화하는 단계에 </a:t>
            </a:r>
            <a:r>
              <a:rPr lang="ko-KR" altLang="en-US" sz="1200" dirty="0" smtClean="0"/>
              <a:t>움직임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애니메이션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적용할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(html_css_23_1_ex1)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67" y="2394537"/>
            <a:ext cx="1117810" cy="17711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106" y="2394537"/>
            <a:ext cx="1873513" cy="1015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106" y="4463793"/>
            <a:ext cx="1826281" cy="15428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279" y="4479536"/>
            <a:ext cx="1802665" cy="17554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57654" y="3485983"/>
            <a:ext cx="117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r>
              <a:rPr lang="en-US" altLang="ko-KR" sz="1200" dirty="0" err="1"/>
              <a:t>rec:hover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1662" y="4165714"/>
            <a:ext cx="117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r>
              <a:rPr lang="en-US" altLang="ko-KR" sz="1200" dirty="0" smtClean="0"/>
              <a:t>rec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6255" y="6234221"/>
            <a:ext cx="117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r>
              <a:rPr lang="en-US" altLang="ko-KR" sz="1200" dirty="0" err="1" smtClean="0"/>
              <a:t>rec:</a:t>
            </a:r>
            <a:r>
              <a:rPr lang="en-US" altLang="ko-KR" sz="1200" dirty="0" err="1"/>
              <a:t>active</a:t>
            </a:r>
            <a:endParaRPr lang="en-US" altLang="ko-KR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314322" y="3410012"/>
            <a:ext cx="77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4322" y="3562412"/>
            <a:ext cx="995320" cy="110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63" y="1633123"/>
            <a:ext cx="5617675" cy="5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변형 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대표적인 변형 속성들을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(html_css_23_2_ex1)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47" y="1847534"/>
            <a:ext cx="5212773" cy="2208068"/>
          </a:xfrm>
          <a:prstGeom prst="rect">
            <a:avLst/>
          </a:prstGeom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88111"/>
              </p:ext>
            </p:extLst>
          </p:nvPr>
        </p:nvGraphicFramePr>
        <p:xfrm>
          <a:off x="6575360" y="1847534"/>
          <a:ext cx="4778440" cy="247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6996600" imgH="3618720" progId="Photoshop.Image.13">
                  <p:embed/>
                </p:oleObj>
              </mc:Choice>
              <mc:Fallback>
                <p:oleObj name="Image" r:id="rId4" imgW="6996600" imgH="3618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5360" y="1847534"/>
                        <a:ext cx="4778440" cy="247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787" y="4218049"/>
            <a:ext cx="7643615" cy="20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72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1656</cp:revision>
  <dcterms:created xsi:type="dcterms:W3CDTF">2014-12-01T08:37:15Z</dcterms:created>
  <dcterms:modified xsi:type="dcterms:W3CDTF">2015-04-29T12:41:56Z</dcterms:modified>
</cp:coreProperties>
</file>