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baranovskiy.github.io/raphael" TargetMode="External"/><Relationship Id="rId2" Type="http://schemas.openxmlformats.org/officeDocument/2006/relationships/hyperlink" Target="h%20t%20t%20p:/d3j%20s.o%20r%20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/>
              <a:t>03. </a:t>
            </a:r>
            <a:r>
              <a:rPr lang="ko-KR" altLang="en-US" sz="4400"/>
              <a:t>이미지와 하이퍼링크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914526" y="2838450"/>
            <a:ext cx="4010024" cy="486000"/>
            <a:chOff x="1914526" y="2838450"/>
            <a:chExt cx="4010024" cy="486000"/>
          </a:xfrm>
        </p:grpSpPr>
        <p:sp>
          <p:nvSpPr>
            <p:cNvPr id="6" name="직사각형 5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03-1</a:t>
              </a:r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4638" y="2878694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이미지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1914526" y="3674640"/>
            <a:ext cx="4010024" cy="486000"/>
            <a:chOff x="1914526" y="3790950"/>
            <a:chExt cx="4010024" cy="486000"/>
          </a:xfrm>
        </p:grpSpPr>
        <p:sp>
          <p:nvSpPr>
            <p:cNvPr id="10" name="직사각형 9"/>
            <p:cNvSpPr/>
            <p:nvPr/>
          </p:nvSpPr>
          <p:spPr>
            <a:xfrm>
              <a:off x="2609851" y="37909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14526" y="37909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03-2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4638" y="3831194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링크 만들기</a:t>
              </a: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590801" y="42576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914526" y="4510831"/>
            <a:ext cx="4010024" cy="486000"/>
            <a:chOff x="1914526" y="4762501"/>
            <a:chExt cx="4010024" cy="486000"/>
          </a:xfrm>
        </p:grpSpPr>
        <p:sp>
          <p:nvSpPr>
            <p:cNvPr id="14" name="직사각형 13"/>
            <p:cNvSpPr/>
            <p:nvPr/>
          </p:nvSpPr>
          <p:spPr>
            <a:xfrm>
              <a:off x="2609851" y="4762501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14526" y="4762501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03-3</a:t>
              </a:r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4638" y="4802745"/>
              <a:ext cx="1552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SVG </a:t>
              </a:r>
              <a:r>
                <a:rPr lang="ko-KR" altLang="en-US"/>
                <a:t>이미지</a:t>
              </a: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590801" y="5229226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9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 문서와 이미지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페이지에서 사용할 수 있는 이미지 파일은 </a:t>
            </a:r>
            <a:br>
              <a:rPr lang="en-US" altLang="ko-KR" sz="1400"/>
            </a:br>
            <a:r>
              <a:rPr lang="ko-KR" altLang="en-US" sz="1400"/>
              <a:t>파일 크기가 크지 않으면서도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화질은 좋게 유지해야 하기 때문에 </a:t>
            </a:r>
            <a:br>
              <a:rPr lang="en-US" altLang="ko-KR" sz="1400"/>
            </a:br>
            <a:r>
              <a:rPr lang="ko-KR" altLang="en-US" sz="1400"/>
              <a:t>몇 가지 파일 형식만 사용할 수 있다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pic>
        <p:nvPicPr>
          <p:cNvPr id="36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85" y="3138713"/>
            <a:ext cx="259466" cy="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9580" y="4356904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57575" y="4970733"/>
            <a:ext cx="380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이미지를 삽입할 때 사용</a:t>
            </a:r>
            <a:endParaRPr lang="en-US" altLang="ko-KR" sz="140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89" y="1847404"/>
            <a:ext cx="5657850" cy="208597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" y="5330100"/>
            <a:ext cx="2790825" cy="5143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395" y="4440563"/>
            <a:ext cx="4657536" cy="2044397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05081" y="4059214"/>
            <a:ext cx="1013304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src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 파일 경로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문서 파일의 위치를 기준으로 이미지 경로 지정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웹 사이트에 있는 이미지도 주소를 알아내어 </a:t>
            </a:r>
            <a:r>
              <a:rPr lang="en-US" altLang="ko-KR" sz="1600"/>
              <a:t>src </a:t>
            </a:r>
            <a:r>
              <a:rPr lang="ko-KR" altLang="en-US" sz="1600"/>
              <a:t>속성에 사용할 수 있다</a:t>
            </a:r>
            <a:r>
              <a:rPr lang="en-US" altLang="ko-KR" sz="16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alt </a:t>
            </a:r>
            <a:r>
              <a:rPr lang="ko-KR" altLang="en-US" sz="1600"/>
              <a:t>속성</a:t>
            </a:r>
            <a:r>
              <a:rPr lang="en-US" altLang="ko-KR" sz="1600"/>
              <a:t> : </a:t>
            </a:r>
            <a:r>
              <a:rPr lang="ko-KR" altLang="en-US" sz="1600"/>
              <a:t>이미지를</a:t>
            </a:r>
            <a:r>
              <a:rPr lang="en-US" altLang="ko-KR" sz="1600"/>
              <a:t> </a:t>
            </a:r>
            <a:r>
              <a:rPr lang="ko-KR" altLang="en-US" sz="1600"/>
              <a:t>설명하는 대체 텍스트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대체 텍스트를 화면 낭독기가 읽어 줌</a:t>
            </a:r>
            <a:r>
              <a:rPr lang="en-US" altLang="ko-KR" sz="16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이미지를 표시할 수 없는 상황일 때 대체 텍스트 표시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width, height </a:t>
            </a:r>
            <a:r>
              <a:rPr lang="ko-KR" altLang="en-US" sz="1600"/>
              <a:t>속성 </a:t>
            </a:r>
            <a:r>
              <a:rPr lang="en-US" altLang="ko-KR" sz="1600"/>
              <a:t>: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크기 조정하기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사용하지 않으면 원래 이미지 크기대로 표시</a:t>
            </a:r>
            <a:endParaRPr lang="en-US" altLang="ko-KR" sz="16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/>
              <a:t>이 속성을 이용해 화면에 표시하는 이미지 크기 조정</a:t>
            </a:r>
            <a:r>
              <a:rPr lang="en-US" altLang="ko-KR" sz="1600"/>
              <a:t>, </a:t>
            </a:r>
            <a:br>
              <a:rPr lang="en-US" altLang="ko-KR" sz="1600"/>
            </a:br>
            <a:r>
              <a:rPr lang="en-US" altLang="ko-KR" sz="1600"/>
              <a:t>but </a:t>
            </a:r>
            <a:r>
              <a:rPr lang="ko-KR" altLang="en-US" sz="1600"/>
              <a:t>이미지</a:t>
            </a:r>
            <a:r>
              <a:rPr lang="en-US" altLang="ko-KR" sz="1600"/>
              <a:t> </a:t>
            </a:r>
            <a:r>
              <a:rPr lang="ko-KR" altLang="en-US" sz="1600"/>
              <a:t>파일의 용량은 그대로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88" y="4868789"/>
            <a:ext cx="3504775" cy="18329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31" y="3349782"/>
            <a:ext cx="2208691" cy="13038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597" y="2045796"/>
            <a:ext cx="2671150" cy="8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476504"/>
            <a:ext cx="1010505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&lt;figure&gt;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설명글을 붙일 대상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안에서 한 단위가 되는 요소를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설명 글을 표시할 때 </a:t>
            </a:r>
            <a:r>
              <a:rPr lang="en-US" altLang="ko-KR" sz="1400"/>
              <a:t>&lt;figure&gt;</a:t>
            </a:r>
            <a:r>
              <a:rPr lang="ko-KR" altLang="en-US" sz="1400"/>
              <a:t>로 먼저 묶어야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&lt;figcaption&gt;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대체 텍스트를 화면 낭독기가 읽어 줌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33073" y="921405"/>
            <a:ext cx="578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- </a:t>
            </a:r>
            <a:r>
              <a:rPr lang="ko-KR" altLang="en-US" b="1"/>
              <a:t>이미지에 설명글 붙이기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3" y="1888343"/>
            <a:ext cx="31623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6" y="3775252"/>
            <a:ext cx="326707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13" y="1476503"/>
            <a:ext cx="5065509" cy="190061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32590" y="5630031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590" y="5630032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-</a:t>
            </a:r>
            <a:r>
              <a:rPr lang="ko-KR" altLang="en-US" b="1"/>
              <a:t> 이미지 삽입하기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6592614" y="3324122"/>
            <a:ext cx="497497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하이퍼링크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혹은 다른 사이트로 바로 연결해 주는 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외부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사이트나 외부 페이지로도 연결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메뉴 뿐만 아니라 원하는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곳에 링크를 만들 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9309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89309" y="2662919"/>
            <a:ext cx="4287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반드시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href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속성을 함께 사용해서 어떤 대상으로 </a:t>
            </a:r>
            <a:b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연결하는지 알려주어야 한다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 사용할 수 있는 속성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09" y="4047913"/>
            <a:ext cx="4630034" cy="21179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5" y="1804472"/>
            <a:ext cx="5086350" cy="6286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40073" y="1057012"/>
            <a:ext cx="0" cy="5243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target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–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새 탭에서 링크 열기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467880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사이트로 링크하거나 현재 페이지를 유지한 상태에서 링크 페이지를 표시할 때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페이지는 그대로 유지하면서 새 창이나 새 탭에 표시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fontAlgn="base">
              <a:lnSpc>
                <a:spcPct val="150000"/>
              </a:lnSpc>
            </a:pPr>
            <a:r>
              <a:rPr lang="ko-KR" altLang="en-US" sz="1400"/>
              <a:t>사용할 수 있는 값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74" y="3512632"/>
            <a:ext cx="5061821" cy="16214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63542" y="1553547"/>
            <a:ext cx="5122877" cy="167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링크 만들기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현재 화면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="http://www.easyspub.com"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="_blank"&gt;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이지스퍼블리싱 홈페이지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새 창 또는 새 탭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30" y="3512632"/>
            <a:ext cx="5729331" cy="204722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9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한 페이지 안에서 점프하기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46788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앵커를 사용하려면 우선 이동하고 싶은 위치마다 </a:t>
            </a:r>
            <a:r>
              <a:rPr lang="en-US" altLang="ko-KR" sz="1400"/>
              <a:t>id </a:t>
            </a:r>
            <a:r>
              <a:rPr lang="ko-KR" altLang="en-US" sz="1400"/>
              <a:t>속성을 이용해 앵커를 만듦</a:t>
            </a:r>
            <a:r>
              <a:rPr lang="en-US" altLang="ko-KR" sz="140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&lt;a&gt; </a:t>
            </a:r>
            <a:r>
              <a:rPr lang="ko-KR" altLang="en-US" sz="1400"/>
              <a:t>태그의 </a:t>
            </a:r>
            <a:r>
              <a:rPr lang="en-US" altLang="ko-KR" sz="1400"/>
              <a:t>href </a:t>
            </a:r>
            <a:r>
              <a:rPr lang="ko-KR" altLang="en-US" sz="1400"/>
              <a:t>속성을 사용해 링크함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앵커 이름 앞에 </a:t>
            </a:r>
            <a:r>
              <a:rPr lang="en-US" altLang="ko-KR" sz="1400"/>
              <a:t>#</a:t>
            </a:r>
            <a:r>
              <a:rPr lang="ko-KR" altLang="en-US" sz="1400"/>
              <a:t>을 붙여 앵커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3512632"/>
            <a:ext cx="4048125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52" y="1124125"/>
            <a:ext cx="5448300" cy="51435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32591" y="5135081"/>
            <a:ext cx="500454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2590" y="513508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온라인 프로필 </a:t>
            </a:r>
            <a:r>
              <a:rPr lang="en-US" altLang="ko-KR" b="1"/>
              <a:t>–</a:t>
            </a:r>
            <a:r>
              <a:rPr lang="ko-KR" altLang="en-US" b="1"/>
              <a:t> 링크 추가하기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32591" y="5629036"/>
            <a:ext cx="500454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2590" y="5629037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인터넷에 내 온라인 프로필 올리기</a:t>
            </a:r>
          </a:p>
        </p:txBody>
      </p:sp>
    </p:spTree>
    <p:extLst>
      <p:ext uri="{BB962C8B-B14F-4D97-AF65-F5344CB8AC3E}">
        <p14:creationId xmlns:p14="http://schemas.microsoft.com/office/powerpoint/2010/main" val="40001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&lt;area&gt;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usemap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lang="ko-KR" altLang="en-US" b="1" kern="0">
                <a:solidFill>
                  <a:sysClr val="windowText" lastClr="000000"/>
                </a:solidFill>
              </a:rPr>
              <a:t>이미지맵</a:t>
            </a: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/>
              <a:t>이미지맵 </a:t>
            </a:r>
            <a:r>
              <a:rPr lang="en-US" altLang="ko-KR" sz="1400"/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이미지 상에 여러 다른 링크를 만드는 것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8" y="2205700"/>
            <a:ext cx="2251661" cy="1284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204" y="3704264"/>
            <a:ext cx="34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&lt;area&gt; </a:t>
            </a:r>
            <a:r>
              <a:rPr lang="ko-KR" altLang="en-US" sz="1400" b="1"/>
              <a:t>태그의 속성들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8" y="4012041"/>
            <a:ext cx="4170082" cy="24978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62521" y="1452151"/>
            <a:ext cx="5575883" cy="2965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="images/kids.jpg"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usemap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="10,10,160,200"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="http://cafe.naver.com/doithtml5"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네이버 카페로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="220,10,380,200"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="http://www.facebook.com/do.it.html5"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페이스북 페이지로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36" y="4540020"/>
            <a:ext cx="2667174" cy="13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76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03-2</a:t>
            </a:r>
            <a:endParaRPr kumimoji="0" lang="ko-KR" altLang="en-US" sz="20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546938" y="195951"/>
            <a:ext cx="9091189" cy="667587"/>
          </a:xfrm>
        </p:spPr>
        <p:txBody>
          <a:bodyPr>
            <a:normAutofit/>
          </a:bodyPr>
          <a:lstStyle/>
          <a:p>
            <a:r>
              <a:rPr lang="en-US" altLang="ko-KR" sz="3200"/>
              <a:t>SVG </a:t>
            </a:r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SVG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파일 형식이란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Scalable Vector Graphics(</a:t>
            </a:r>
            <a:r>
              <a:rPr lang="ko-KR" altLang="en-US" sz="1400"/>
              <a:t>스케일 러블 벡터 그래픽</a:t>
            </a:r>
            <a:r>
              <a:rPr lang="en-US" altLang="ko-KR" sz="1400"/>
              <a:t>)</a:t>
            </a:r>
            <a:r>
              <a:rPr lang="ko-KR" altLang="en-US" sz="1400"/>
              <a:t>의 약자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이미지를 확대하거나 축소하더라도 테두리가 원래의 깨끗한 상태로 유지되는 벡터 이미지</a:t>
            </a:r>
            <a:br>
              <a:rPr lang="en-US" altLang="ko-KR" sz="1400"/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참고</a:t>
            </a:r>
            <a:r>
              <a:rPr lang="en-US" altLang="ko-KR" sz="1200">
                <a:solidFill>
                  <a:srgbClr val="0070C0"/>
                </a:solidFill>
              </a:rPr>
              <a:t>: jpg</a:t>
            </a:r>
            <a:r>
              <a:rPr lang="ko-KR" altLang="en-US" sz="1200">
                <a:solidFill>
                  <a:srgbClr val="0070C0"/>
                </a:solidFill>
              </a:rPr>
              <a:t>나 </a:t>
            </a:r>
            <a:r>
              <a:rPr lang="en-US" altLang="ko-KR" sz="1200">
                <a:solidFill>
                  <a:srgbClr val="0070C0"/>
                </a:solidFill>
              </a:rPr>
              <a:t>png </a:t>
            </a:r>
            <a:r>
              <a:rPr lang="ko-KR" altLang="en-US" sz="1200">
                <a:solidFill>
                  <a:srgbClr val="0070C0"/>
                </a:solidFill>
              </a:rPr>
              <a:t>등의 이미지는 확대</a:t>
            </a:r>
            <a:r>
              <a:rPr lang="en-US" altLang="ko-KR" sz="1200">
                <a:solidFill>
                  <a:srgbClr val="0070C0"/>
                </a:solidFill>
              </a:rPr>
              <a:t>/</a:t>
            </a:r>
            <a:r>
              <a:rPr lang="ko-KR" altLang="en-US" sz="1200">
                <a:solidFill>
                  <a:srgbClr val="0070C0"/>
                </a:solidFill>
              </a:rPr>
              <a:t>축소하면 테두리가 울퉁불퉁해지는 비트맵 이미지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로고나 아이 콘에서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데이터 시각화에서 차트나 다이어그램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지도 등을 구현할 때도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d3.js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/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3"/>
              </a:rPr>
              <a:t>Raphael.js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등의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시각화 라이브러리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074" y="5176007"/>
            <a:ext cx="5087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&lt;img&gt;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파일 형태로 삽입할 수도 있고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직접 만들 수도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일러스트레이터나 포토샵에서 제작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편집할 수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325297" y="3989218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편집기에서 </a:t>
            </a:r>
            <a:r>
              <a:rPr lang="en-US" altLang="ko-KR" sz="1400"/>
              <a:t>svg </a:t>
            </a:r>
            <a:r>
              <a:rPr lang="ko-KR" altLang="en-US" sz="1400"/>
              <a:t>파일 내용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98" y="4296995"/>
            <a:ext cx="5353487" cy="1940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7484" y="1385231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&lt;img&gt; </a:t>
            </a:r>
            <a:r>
              <a:rPr lang="ko-KR" altLang="en-US" sz="1400"/>
              <a:t>태그로 </a:t>
            </a:r>
            <a:r>
              <a:rPr lang="en-US" altLang="ko-KR" sz="1400"/>
              <a:t>svg </a:t>
            </a:r>
            <a:r>
              <a:rPr lang="ko-KR" altLang="en-US" sz="1400"/>
              <a:t>파일 삽입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82" y="1912078"/>
            <a:ext cx="3200400" cy="8191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603" y="1385231"/>
            <a:ext cx="1407366" cy="16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554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D2Coding</vt:lpstr>
      <vt:lpstr>TDc_SSiMyungJo 120</vt:lpstr>
      <vt:lpstr>맑은 고딕</vt:lpstr>
      <vt:lpstr>Arial</vt:lpstr>
      <vt:lpstr>Office 테마</vt:lpstr>
      <vt:lpstr>03. 이미지와 하이퍼링크</vt:lpstr>
      <vt:lpstr>이미지</vt:lpstr>
      <vt:lpstr>이미지</vt:lpstr>
      <vt:lpstr>이미지</vt:lpstr>
      <vt:lpstr>링크 만들기</vt:lpstr>
      <vt:lpstr>링크 만들기</vt:lpstr>
      <vt:lpstr>링크 만들기</vt:lpstr>
      <vt:lpstr>링크 만들기</vt:lpstr>
      <vt:lpstr>SVG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Kyunghee Ko</cp:lastModifiedBy>
  <cp:revision>29</cp:revision>
  <dcterms:created xsi:type="dcterms:W3CDTF">2016-12-02T05:48:21Z</dcterms:created>
  <dcterms:modified xsi:type="dcterms:W3CDTF">2016-12-05T04:57:11Z</dcterms:modified>
</cp:coreProperties>
</file>