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09. CSS </a:t>
            </a:r>
            <a:r>
              <a:rPr lang="ko-KR" altLang="en-US"/>
              <a:t>포지셔닝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58380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52" y="258380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910" y="332204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52" y="3322040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다단으로 편집하기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910" y="406027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752" y="4060271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표 스타일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column-width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너비를 고정해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커지면 단의 개수가 많아진다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802845" y="2982342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-webkit-column-count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-moz-column-count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column-count 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개수를 먼저 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커질수록 단의 너비가 넓어진다</a:t>
            </a:r>
            <a:r>
              <a:rPr lang="en-US" altLang="ko-KR" sz="1400"/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26243" y="3067147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" y="2395987"/>
            <a:ext cx="2886248" cy="32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46" y="2415363"/>
            <a:ext cx="2673133" cy="3202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5" y="4616314"/>
            <a:ext cx="4400653" cy="20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다단 위치 지정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요소의 앞이나 뒤 </a:t>
            </a:r>
            <a:r>
              <a:rPr lang="en-US" altLang="ko-KR" sz="1400"/>
              <a:t>(</a:t>
            </a:r>
            <a:r>
              <a:rPr lang="ko-KR" altLang="en-US" sz="1400"/>
              <a:t>주로 인쇄 목적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break-before:avoid-column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break-after:column,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bread-after:avoid-column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632255" y="3960675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4;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break-before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column-span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단을 하나로 합치기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3279406"/>
            <a:ext cx="2709577" cy="3342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5" y="2167109"/>
            <a:ext cx="2202925" cy="277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5" y="2530477"/>
            <a:ext cx="4714700" cy="10565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09016" y="3720517"/>
            <a:ext cx="32181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.no-col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……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="no-col"&gt; ……&lt;/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733" y="3518314"/>
            <a:ext cx="2244310" cy="3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</a:t>
            </a:r>
            <a:r>
              <a:rPr lang="ko-KR" altLang="en-US" sz="1400">
                <a:latin typeface="+mn-ea"/>
              </a:rPr>
              <a:t>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</a:t>
            </a:r>
            <a:r>
              <a:rPr lang="ko-KR" altLang="en-US" sz="1400">
                <a:latin typeface="+mn-ea"/>
              </a:rPr>
              <a:t>결정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</a:t>
            </a:r>
            <a:r>
              <a:rPr lang="ko-KR" altLang="en-US" sz="1400"/>
              <a:t>직</a:t>
            </a:r>
            <a:r>
              <a:rPr lang="ko-KR" altLang="en-US" sz="1400"/>
              <a:t> 정렬 방법</a:t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포지셔닝이란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CSS</a:t>
            </a:r>
            <a:r>
              <a:rPr lang="ko-KR" altLang="en-US" sz="1400"/>
              <a:t>를 웹 문서 요소를 적절히 배치하는 것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257100"/>
            <a:ext cx="2973897" cy="20158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42" y="3014966"/>
            <a:ext cx="5048771" cy="2966862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3973765" y="3995651"/>
            <a:ext cx="385893" cy="343948"/>
          </a:xfrm>
          <a:prstGeom prst="mathPlus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6569" y="37691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C00000"/>
                </a:solidFill>
              </a:rPr>
              <a:t>CSS</a:t>
            </a:r>
          </a:p>
          <a:p>
            <a:r>
              <a:rPr lang="ko-KR" altLang="en-US" sz="2400" b="1">
                <a:solidFill>
                  <a:srgbClr val="C00000"/>
                </a:solidFill>
              </a:rPr>
              <a:t>포지셔닝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30349" y="3995651"/>
            <a:ext cx="578840" cy="2550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760" y="2902828"/>
            <a:ext cx="337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HTML </a:t>
            </a:r>
            <a:r>
              <a:rPr lang="ko-KR" altLang="en-US" sz="1400">
                <a:solidFill>
                  <a:srgbClr val="0070C0"/>
                </a:solidFill>
              </a:rPr>
              <a:t>마크업으로 작성한 웹 문서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277" y="2707189"/>
            <a:ext cx="337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우리가 보는 웹 사이트</a:t>
            </a:r>
          </a:p>
        </p:txBody>
      </p:sp>
    </p:spTree>
    <p:extLst>
      <p:ext uri="{BB962C8B-B14F-4D97-AF65-F5344CB8AC3E}">
        <p14:creationId xmlns:p14="http://schemas.microsoft.com/office/powerpoint/2010/main" val="1078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박스 모델의 너비 값 기준 지정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90621"/>
            <a:ext cx="2978091" cy="279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2588153"/>
            <a:ext cx="5620624" cy="8900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6" y="3618650"/>
            <a:ext cx="1658637" cy="28968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20000" y="1020807"/>
            <a:ext cx="4636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기준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테두리까지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전체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 전체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78" y="4750162"/>
            <a:ext cx="1775015" cy="1518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504" y="4743342"/>
            <a:ext cx="1825511" cy="15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요소를</a:t>
            </a:r>
            <a:r>
              <a:rPr lang="en-US" altLang="ko-KR" sz="1400"/>
              <a:t> </a:t>
            </a:r>
            <a:r>
              <a:rPr lang="ko-KR" altLang="en-US" sz="1400"/>
              <a:t>왼쪽이나 오른쪽에 떠 있게 만듦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34349"/>
            <a:ext cx="3005843" cy="17331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0786" y="4300008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9" y="5622235"/>
            <a:ext cx="3675995" cy="732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862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clear </a:t>
            </a:r>
            <a:r>
              <a:rPr lang="ko-KR" altLang="en-US" b="1"/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531" y="1661020"/>
            <a:ext cx="58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float </a:t>
            </a:r>
            <a:r>
              <a:rPr lang="ko-KR" altLang="en-US" sz="1400"/>
              <a:t>속성을 무효화 시키는 속성</a:t>
            </a:r>
            <a:endParaRPr lang="en-US" altLang="ko-KR" sz="1400"/>
          </a:p>
        </p:txBody>
      </p:sp>
      <p:sp>
        <p:nvSpPr>
          <p:cNvPr id="21" name="직사각형 20"/>
          <p:cNvSpPr/>
          <p:nvPr/>
        </p:nvSpPr>
        <p:spPr>
          <a:xfrm>
            <a:off x="7155810" y="3117161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10" y="2141460"/>
            <a:ext cx="3030610" cy="329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517" y="4473035"/>
            <a:ext cx="2880439" cy="144326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 안에 요소들을 배치하기 위한 속성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" y="2129824"/>
            <a:ext cx="3939746" cy="3550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2" y="2776155"/>
            <a:ext cx="4661657" cy="151310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7521" y="1132514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static 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266579" y="1501846"/>
            <a:ext cx="51005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흐름대로 배치한다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 </a:t>
            </a:r>
            <a:r>
              <a:rPr lang="ko-KR" altLang="en-US" sz="1400"/>
              <a:t>속성이나 </a:t>
            </a:r>
            <a:r>
              <a:rPr lang="en-US" altLang="ko-KR" sz="1400"/>
              <a:t>top </a:t>
            </a:r>
            <a:r>
              <a:rPr lang="ko-KR" altLang="en-US" sz="1400"/>
              <a:t>속성을  지정할 수 없다</a:t>
            </a:r>
            <a:r>
              <a:rPr lang="en-US" altLang="ko-KR" sz="14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03597" y="2578799"/>
            <a:ext cx="3218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213"/>
          <a:stretch/>
        </p:blipFill>
        <p:spPr>
          <a:xfrm>
            <a:off x="8472881" y="5092025"/>
            <a:ext cx="3418612" cy="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62320" y="1236560"/>
            <a:ext cx="3218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relative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자연스럽게 배치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고정되어 있지 않고 다른 요소에 의해 바뀔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상대적인 위치를 사용하기 때문에 다른 요소와 조화를 이룬다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</a:t>
            </a:r>
            <a:r>
              <a:rPr lang="ko-KR" altLang="en-US" sz="1400"/>
              <a:t>나 </a:t>
            </a:r>
            <a:r>
              <a:rPr lang="en-US" altLang="ko-KR" sz="1400"/>
              <a:t>top </a:t>
            </a:r>
            <a:r>
              <a:rPr lang="ko-KR" altLang="en-US" sz="1400"/>
              <a:t>속성을 이용해 요소의 위치를 옮길 수도 있다</a:t>
            </a:r>
            <a:r>
              <a:rPr lang="en-US" altLang="ko-KR" sz="140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20" y="4985384"/>
            <a:ext cx="3778061" cy="1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absolute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위치는 가장 가까운 부모 요소나</a:t>
            </a:r>
            <a:r>
              <a:rPr lang="en-US" altLang="ko-KR" sz="1400"/>
              <a:t> </a:t>
            </a:r>
            <a:r>
              <a:rPr lang="ko-KR" altLang="en-US" sz="1400"/>
              <a:t>조상 요소 중 </a:t>
            </a:r>
            <a:r>
              <a:rPr lang="en-US" altLang="ko-KR" sz="1400"/>
              <a:t>position:relative</a:t>
            </a:r>
            <a:r>
              <a:rPr lang="ko-KR" altLang="en-US" sz="1400"/>
              <a:t>인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left, top, right, bottom </a:t>
            </a:r>
            <a:r>
              <a:rPr lang="ko-KR" altLang="en-US" sz="1400"/>
              <a:t>속성을 사용해 네 모서리에서 얼마나 떨어져 있는지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grpSp>
        <p:nvGrpSpPr>
          <p:cNvPr id="8" name="그룹 7"/>
          <p:cNvGrpSpPr/>
          <p:nvPr/>
        </p:nvGrpSpPr>
        <p:grpSpPr>
          <a:xfrm>
            <a:off x="4818208" y="1722629"/>
            <a:ext cx="6003134" cy="4653811"/>
            <a:chOff x="4818208" y="1722629"/>
            <a:chExt cx="6003134" cy="4653811"/>
          </a:xfrm>
        </p:grpSpPr>
        <p:sp>
          <p:nvSpPr>
            <p:cNvPr id="20" name="직사각형 19"/>
            <p:cNvSpPr/>
            <p:nvPr/>
          </p:nvSpPr>
          <p:spPr>
            <a:xfrm>
              <a:off x="7603223" y="1722629"/>
              <a:ext cx="3218119" cy="360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#wrap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 b="1" u="sng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position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 b="1" u="sng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relative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width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300px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height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300px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border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solid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#ccc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.box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 b="1" u="sng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position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 b="1" u="sng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absolute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width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50px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height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50px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background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#0094ff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#crd1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#crd2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#crd3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bottom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#crd4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bottom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#crd5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208" y="4270790"/>
              <a:ext cx="2229942" cy="2105650"/>
            </a:xfrm>
            <a:prstGeom prst="rect">
              <a:avLst/>
            </a:prstGeom>
          </p:spPr>
        </p:pic>
        <p:cxnSp>
          <p:nvCxnSpPr>
            <p:cNvPr id="7" name="구부러진 연결선 6"/>
            <p:cNvCxnSpPr/>
            <p:nvPr/>
          </p:nvCxnSpPr>
          <p:spPr>
            <a:xfrm rot="10800000" flipV="1">
              <a:off x="6111380" y="2893820"/>
              <a:ext cx="1110144" cy="1258603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6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4) fixed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요소가</a:t>
            </a:r>
            <a:r>
              <a:rPr lang="en-US" altLang="ko-KR" sz="1400"/>
              <a:t> </a:t>
            </a:r>
            <a:r>
              <a:rPr lang="ko-KR" altLang="en-US" sz="1400"/>
              <a:t>아닌 브라우저 창 기준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브라우저 창 왼쪽 위 꼭지점</a:t>
            </a:r>
            <a:r>
              <a:rPr lang="en-US" altLang="ko-KR" sz="1400">
                <a:sym typeface="Wingdings" panose="05000000000000000000" pitchFamily="2" charset="2"/>
              </a:rPr>
              <a:t>(0,0) </a:t>
            </a:r>
            <a:r>
              <a:rPr lang="ko-KR" altLang="en-US" sz="1400">
                <a:sym typeface="Wingdings" panose="05000000000000000000" pitchFamily="2" charset="2"/>
              </a:rPr>
              <a:t>기준으로 좌표 계산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브라우저 창 화면을 스크롤하더라도 계속 같은 위치에 고정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1251587" y="3897167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018326"/>
            <a:ext cx="6118958" cy="1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9" y="216361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0078" y="4248196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57" y="5268333"/>
            <a:ext cx="3228322" cy="12172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z-index </a:t>
            </a:r>
            <a:r>
              <a:rPr lang="ko-KR" altLang="en-US" b="1"/>
              <a:t>속성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 쌓는 순서 정하기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값이 크면 값이 작은 요소보다 위에 쌓인다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값을 명시하지 않으면  </a:t>
            </a:r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</a:t>
            </a:r>
            <a:r>
              <a:rPr lang="ko-KR" altLang="en-US" sz="1400"/>
              <a:t>시작해서 </a:t>
            </a:r>
            <a:r>
              <a:rPr lang="en-US" altLang="ko-KR" sz="1400"/>
              <a:t>1</a:t>
            </a:r>
            <a:r>
              <a:rPr lang="ko-KR" altLang="en-US" sz="1400"/>
              <a:t>씩 커진다</a:t>
            </a:r>
            <a:endParaRPr lang="en-US" altLang="ko-KR" sz="1400"/>
          </a:p>
        </p:txBody>
      </p:sp>
      <p:sp>
        <p:nvSpPr>
          <p:cNvPr id="17" name="직사각형 16"/>
          <p:cNvSpPr/>
          <p:nvPr/>
        </p:nvSpPr>
        <p:spPr>
          <a:xfrm>
            <a:off x="6738176" y="3017433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817" y="2935488"/>
            <a:ext cx="1638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819</TotalTime>
  <Words>1345</Words>
  <Application>Microsoft Office PowerPoint</Application>
  <PresentationFormat>와이드스크린</PresentationFormat>
  <Paragraphs>330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맑은 고딕</vt:lpstr>
      <vt:lpstr>Arial</vt:lpstr>
      <vt:lpstr>Wingdings</vt:lpstr>
      <vt:lpstr>Office 테마</vt:lpstr>
      <vt:lpstr>09. CSS 포지셔닝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다단으로 편집하기</vt:lpstr>
      <vt:lpstr>다단으로 편집하기</vt:lpstr>
      <vt:lpstr>표 스타일</vt:lpstr>
      <vt:lpstr>표 스타일</vt:lpstr>
      <vt:lpstr>표 스타일</vt:lpstr>
      <vt:lpstr>표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CSS 포지셔닝</dc:title>
  <dc:creator>Kyunghee Ko</dc:creator>
  <cp:lastModifiedBy>Kyunghee Ko</cp:lastModifiedBy>
  <cp:revision>15</cp:revision>
  <dcterms:created xsi:type="dcterms:W3CDTF">2016-12-24T06:05:40Z</dcterms:created>
  <dcterms:modified xsi:type="dcterms:W3CDTF">2016-12-26T07:08:56Z</dcterms:modified>
</cp:coreProperties>
</file>