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509"/>
    <a:srgbClr val="242424"/>
    <a:srgbClr val="D12F2F"/>
    <a:srgbClr val="FFFF99"/>
    <a:srgbClr val="FFFFCC"/>
    <a:srgbClr val="191919"/>
    <a:srgbClr val="2A2A2A"/>
    <a:srgbClr val="F8CBAA"/>
    <a:srgbClr val="CCECF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6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10~11</a:t>
            </a:r>
            <a:r>
              <a:rPr lang="ko-KR" altLang="en-US" dirty="0" smtClean="0"/>
              <a:t>장 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방식과 플러그인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sz="1600" dirty="0" smtClean="0"/>
              <a:t>플러그인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/>
              <a:t>시작하기 전에 설치해야 할 프로그램과 사용법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10-3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10-4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3356992"/>
            <a:ext cx="7272808" cy="151216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비동기</a:t>
            </a:r>
            <a:r>
              <a:rPr lang="ko-KR" altLang="en-US" sz="2800" dirty="0" smtClean="0"/>
              <a:t> 방식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Ajax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란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Ajax(Asynchronous </a:t>
            </a:r>
            <a:r>
              <a:rPr lang="en-US" altLang="ko-KR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dirty="0" smtClean="0">
                <a:solidFill>
                  <a:schemeClr val="bg1"/>
                </a:solidFill>
              </a:rPr>
              <a:t> and XML)</a:t>
            </a:r>
            <a:r>
              <a:rPr lang="ko-KR" altLang="en-US" dirty="0" smtClean="0">
                <a:solidFill>
                  <a:schemeClr val="bg1"/>
                </a:solidFill>
              </a:rPr>
              <a:t>란 자바스크립트를 이용해 비동기 방식으로 자료를 전송 요청하는 것을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r>
              <a:rPr lang="ko-KR" altLang="en-US" dirty="0" smtClean="0">
                <a:solidFill>
                  <a:schemeClr val="bg1"/>
                </a:solidFill>
              </a:rPr>
              <a:t>카페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블로그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댓글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구글</a:t>
            </a:r>
            <a:r>
              <a:rPr lang="ko-KR" altLang="en-US" dirty="0" smtClean="0">
                <a:solidFill>
                  <a:schemeClr val="bg1"/>
                </a:solidFill>
              </a:rPr>
              <a:t> 지도 기능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로그인 등에 사용됩니다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비동기</a:t>
            </a:r>
            <a:r>
              <a:rPr lang="ko-KR" altLang="en-US" b="1" dirty="0" smtClean="0">
                <a:solidFill>
                  <a:srgbClr val="92D050"/>
                </a:solidFill>
              </a:rPr>
              <a:t> 방식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25144"/>
            <a:ext cx="6048672" cy="129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b="4973"/>
          <a:stretch>
            <a:fillRect/>
          </a:stretch>
        </p:blipFill>
        <p:spPr bwMode="auto">
          <a:xfrm>
            <a:off x="1331641" y="3205280"/>
            <a:ext cx="6048672" cy="13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왼쪽 화살표 설명선 12"/>
          <p:cNvSpPr/>
          <p:nvPr/>
        </p:nvSpPr>
        <p:spPr>
          <a:xfrm>
            <a:off x="7308304" y="3573016"/>
            <a:ext cx="1440160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614"/>
            </a:avLst>
          </a:prstGeom>
          <a:solidFill>
            <a:srgbClr val="11150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동기방식</a:t>
            </a:r>
            <a:endParaRPr lang="ko-KR" altLang="en-US" sz="1400" b="1" dirty="0"/>
          </a:p>
        </p:txBody>
      </p:sp>
      <p:sp>
        <p:nvSpPr>
          <p:cNvPr id="14" name="왼쪽 화살표 설명선 13"/>
          <p:cNvSpPr/>
          <p:nvPr/>
        </p:nvSpPr>
        <p:spPr>
          <a:xfrm>
            <a:off x="7308304" y="5013176"/>
            <a:ext cx="1440160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614"/>
            </a:avLst>
          </a:prstGeom>
          <a:solidFill>
            <a:srgbClr val="11150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C000"/>
                </a:solidFill>
              </a:rPr>
              <a:t>비동기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방식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0352" y="4099719"/>
            <a:ext cx="840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VS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비동기</a:t>
            </a:r>
            <a:r>
              <a:rPr lang="ko-KR" altLang="en-US" sz="2800" dirty="0" smtClean="0"/>
              <a:t> 방식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1484784"/>
            <a:ext cx="7776864" cy="3312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$.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</a:rPr>
              <a:t>ajax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자료를 전송할 페이지</a:t>
            </a:r>
            <a:r>
              <a:rPr lang="en-US" altLang="ko-KR" sz="2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type: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전송방식</a:t>
            </a:r>
            <a:r>
              <a:rPr lang="en-US" altLang="ko-KR" sz="2000" dirty="0" smtClean="0">
                <a:solidFill>
                  <a:schemeClr val="tx1"/>
                </a:solidFill>
              </a:rPr>
              <a:t>(get or post)",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data: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전송할 데이터</a:t>
            </a:r>
            <a:r>
              <a:rPr lang="en-US" altLang="ko-KR" sz="2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</a:rPr>
              <a:t>dataType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요청한 데이터 타입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thml</a:t>
            </a:r>
            <a:r>
              <a:rPr lang="en-US" altLang="ko-KR" sz="2000" dirty="0" smtClean="0">
                <a:solidFill>
                  <a:schemeClr val="tx1"/>
                </a:solidFill>
              </a:rPr>
              <a:t>, xml,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2000" dirty="0" smtClean="0">
                <a:solidFill>
                  <a:schemeClr val="tx1"/>
                </a:solidFill>
              </a:rPr>
              <a:t>, text,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jsonp</a:t>
            </a:r>
            <a:r>
              <a:rPr lang="en-US" altLang="ko-KR" sz="2000" dirty="0" smtClean="0">
                <a:solidFill>
                  <a:schemeClr val="tx1"/>
                </a:solidFill>
              </a:rPr>
              <a:t>)",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</a:rPr>
              <a:t>success: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function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ko-KR" altLang="en-US" sz="2000" dirty="0" smtClean="0">
                <a:solidFill>
                  <a:schemeClr val="tx1"/>
                </a:solidFill>
              </a:rPr>
              <a:t>전송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성공시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플러그인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플러그인이란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제이쿼리 플러그인</a:t>
            </a:r>
            <a:r>
              <a:rPr lang="en-US" altLang="ko-KR" dirty="0" smtClean="0">
                <a:solidFill>
                  <a:schemeClr val="bg1"/>
                </a:solidFill>
              </a:rPr>
              <a:t>(Plug-in)</a:t>
            </a:r>
            <a:r>
              <a:rPr lang="ko-KR" altLang="en-US" dirty="0" smtClean="0">
                <a:solidFill>
                  <a:schemeClr val="bg1"/>
                </a:solidFill>
              </a:rPr>
              <a:t>은 가전제품에 있는 플러 그를 연상하면 이해하기 쉽습니다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예를 들어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전기 포 </a:t>
            </a:r>
            <a:r>
              <a:rPr lang="ko-KR" altLang="en-US" dirty="0" err="1" smtClean="0">
                <a:solidFill>
                  <a:schemeClr val="bg1"/>
                </a:solidFill>
              </a:rPr>
              <a:t>트의</a:t>
            </a:r>
            <a:r>
              <a:rPr lang="ko-KR" altLang="en-US" dirty="0" smtClean="0">
                <a:solidFill>
                  <a:schemeClr val="bg1"/>
                </a:solidFill>
              </a:rPr>
              <a:t> 플러그를 콘센트에 꽂으면 전기 포트를 사용할 수 있겠죠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제이쿼리 플러그인도 가전제품의 플러그와 기능이 비슷합니다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플러그인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212976"/>
            <a:ext cx="356235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플러그인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플러그인  사이트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08919"/>
            <a:ext cx="3816424" cy="305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708920"/>
            <a:ext cx="3816424" cy="306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4"/>
          <p:cNvSpPr txBox="1"/>
          <p:nvPr/>
        </p:nvSpPr>
        <p:spPr>
          <a:xfrm>
            <a:off x="683568" y="179662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- http://www.jqueryrain.com/ </a:t>
            </a:r>
          </a:p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- http://www.htmldrive.net/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187</Words>
  <Application>Microsoft Office PowerPoint</Application>
  <PresentationFormat>화면 슬라이드 쇼(4:3)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Jquery</vt:lpstr>
      <vt:lpstr>목 차</vt:lpstr>
      <vt:lpstr>비동기 방식</vt:lpstr>
      <vt:lpstr>비동기 방식</vt:lpstr>
      <vt:lpstr>플러그인</vt:lpstr>
      <vt:lpstr>플러그인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40</cp:revision>
  <dcterms:created xsi:type="dcterms:W3CDTF">2014-06-20T12:47:22Z</dcterms:created>
  <dcterms:modified xsi:type="dcterms:W3CDTF">2014-08-17T23:57:41Z</dcterms:modified>
</cp:coreProperties>
</file>