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1" r:id="rId5"/>
    <p:sldId id="263" r:id="rId6"/>
    <p:sldId id="265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D12F2F"/>
    <a:srgbClr val="FFFF99"/>
    <a:srgbClr val="FFFFCC"/>
    <a:srgbClr val="191919"/>
    <a:srgbClr val="2A2A2A"/>
    <a:srgbClr val="F8CBAA"/>
    <a:srgbClr val="CCECFF"/>
    <a:srgbClr val="E64242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4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23064"/>
      </p:ext>
    </p:extLst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ransition>
    <p:fade/>
    <p:sndAc>
      <p:stSnd>
        <p:snd r:embed="rId16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13</a:t>
            </a:r>
            <a:r>
              <a:rPr lang="ko-KR" altLang="en-US" sz="2400" dirty="0" smtClean="0"/>
              <a:t>장  </a:t>
            </a:r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엣지를</a:t>
            </a:r>
            <a:r>
              <a:rPr lang="ko-KR" altLang="en-US" sz="2400" dirty="0" smtClean="0"/>
              <a:t> 활용한 </a:t>
            </a:r>
            <a:r>
              <a:rPr lang="en-US" altLang="ko-KR" sz="2400" dirty="0" smtClean="0"/>
              <a:t>UX/UI </a:t>
            </a:r>
            <a:r>
              <a:rPr lang="ko-KR" altLang="en-US" sz="2400" dirty="0" smtClean="0"/>
              <a:t>개발 </a:t>
            </a:r>
            <a:endParaRPr lang="ko-KR" altLang="en-US" sz="2400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어도비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기본 사용법 </a:t>
            </a:r>
            <a:r>
              <a:rPr lang="ko-KR" altLang="en-US" dirty="0" smtClean="0"/>
              <a:t>익히기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자동차 갤러리 제작하기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13-1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13-2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13-3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3356992"/>
            <a:ext cx="7344816" cy="151216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엣지를</a:t>
            </a:r>
            <a:r>
              <a:rPr lang="ko-KR" altLang="en-US" sz="2400" dirty="0" smtClean="0"/>
              <a:t> 이용한 </a:t>
            </a:r>
            <a:r>
              <a:rPr lang="en-US" altLang="ko-KR" sz="2400" dirty="0" smtClean="0"/>
              <a:t>HTML</a:t>
            </a:r>
            <a:br>
              <a:rPr lang="en-US" altLang="ko-KR" sz="2400" dirty="0" smtClean="0"/>
            </a:br>
            <a:r>
              <a:rPr lang="ko-KR" altLang="en-US" sz="2400" dirty="0" err="1" smtClean="0"/>
              <a:t>콘텐츠</a:t>
            </a:r>
            <a:r>
              <a:rPr lang="ko-KR" altLang="en-US" sz="2400" dirty="0" smtClean="0"/>
              <a:t> 제작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121691" cy="27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57797"/>
            <a:ext cx="4915866" cy="302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563888" y="3140968"/>
            <a:ext cx="792088" cy="720080"/>
          </a:xfrm>
          <a:prstGeom prst="rightArrow">
            <a:avLst>
              <a:gd name="adj1" fmla="val 50000"/>
              <a:gd name="adj2" fmla="val 56849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</a:t>
            </a:r>
            <a:r>
              <a:rPr lang="ko-KR" altLang="en-US" sz="2400" dirty="0" smtClean="0"/>
              <a:t> 기본 사용법 익히기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184482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https://</a:t>
            </a:r>
            <a:r>
              <a:rPr lang="en-US" altLang="ko-KR" b="1" dirty="0" smtClean="0">
                <a:solidFill>
                  <a:schemeClr val="bg1"/>
                </a:solidFill>
              </a:rPr>
              <a:t>creative.adobe.com/products/animate?promoid=KFKMJ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264928" descr="EMB00000f780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b="34708"/>
          <a:stretch>
            <a:fillRect/>
          </a:stretch>
        </p:blipFill>
        <p:spPr bwMode="auto">
          <a:xfrm>
            <a:off x="841211" y="2420888"/>
            <a:ext cx="7461578" cy="278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830960" descr="EMB00000f7802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23660" r="20033" b="23106"/>
          <a:stretch>
            <a:fillRect/>
          </a:stretch>
        </p:blipFill>
        <p:spPr bwMode="auto">
          <a:xfrm>
            <a:off x="4713176" y="3830867"/>
            <a:ext cx="3162672" cy="2212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</a:t>
            </a:r>
            <a:r>
              <a:rPr lang="ko-KR" altLang="en-US" sz="2400" dirty="0" smtClean="0"/>
              <a:t> 기본 사용법 익히기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1" y="2162919"/>
            <a:ext cx="4616519" cy="30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63753" y="1340768"/>
            <a:ext cx="3168352" cy="4752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❶ 도구 상자</a:t>
            </a:r>
            <a:r>
              <a:rPr lang="en-US" altLang="ko-KR" sz="1400" dirty="0">
                <a:solidFill>
                  <a:srgbClr val="FFC000"/>
                </a:solidFill>
              </a:rPr>
              <a:t>(Tools):</a:t>
            </a:r>
            <a:r>
              <a:rPr lang="en-US" altLang="ko-KR" sz="1400" dirty="0"/>
              <a:t> </a:t>
            </a:r>
            <a:r>
              <a:rPr lang="ko-KR" altLang="en-US" sz="1400" dirty="0"/>
              <a:t>도구 상자에는 도형 및 텍스트 작성 도구가 포함되어 있습니다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❷ 속성 패널</a:t>
            </a:r>
            <a:r>
              <a:rPr lang="en-US" altLang="ko-KR" sz="1400" dirty="0">
                <a:solidFill>
                  <a:srgbClr val="FFC000"/>
                </a:solidFill>
              </a:rPr>
              <a:t>(Properties):</a:t>
            </a:r>
            <a:r>
              <a:rPr lang="en-US" altLang="ko-KR" sz="1400" dirty="0"/>
              <a:t> </a:t>
            </a:r>
            <a:r>
              <a:rPr lang="ko-KR" altLang="en-US" sz="1400" dirty="0"/>
              <a:t>선택한 요소에 다양한 </a:t>
            </a:r>
            <a:r>
              <a:rPr lang="en-US" altLang="ko-KR" sz="1400" dirty="0"/>
              <a:t>CSS </a:t>
            </a:r>
            <a:r>
              <a:rPr lang="ko-KR" altLang="en-US" sz="1400" dirty="0"/>
              <a:t>속성을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편집할 수 있습니다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❸ 작업 공간</a:t>
            </a:r>
            <a:r>
              <a:rPr lang="en-US" altLang="ko-KR" sz="1400" dirty="0">
                <a:solidFill>
                  <a:srgbClr val="FFC000"/>
                </a:solidFill>
              </a:rPr>
              <a:t>(Stage): </a:t>
            </a:r>
            <a:r>
              <a:rPr lang="ko-KR" altLang="en-US" sz="1400" dirty="0"/>
              <a:t>요소를 표현하는 작업 공간입니다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❹ 타임라인</a:t>
            </a:r>
            <a:r>
              <a:rPr lang="en-US" altLang="ko-KR" sz="1400" dirty="0">
                <a:solidFill>
                  <a:srgbClr val="FFC000"/>
                </a:solidFill>
              </a:rPr>
              <a:t>(Timeline): </a:t>
            </a:r>
            <a:r>
              <a:rPr lang="ko-KR" altLang="en-US" sz="1400" dirty="0"/>
              <a:t>플래시에 타임라인과 </a:t>
            </a:r>
            <a:r>
              <a:rPr lang="ko-KR" altLang="en-US" sz="1400" dirty="0" err="1"/>
              <a:t>비슷</a:t>
            </a:r>
            <a:r>
              <a:rPr lang="ko-KR" altLang="en-US" sz="1400" dirty="0"/>
              <a:t> 기능이며 요소에 모션과 스피드를 제어하여 기록합니다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❺ 태그 구성</a:t>
            </a:r>
            <a:r>
              <a:rPr lang="en-US" altLang="ko-KR" sz="1400" dirty="0">
                <a:solidFill>
                  <a:srgbClr val="FFC000"/>
                </a:solidFill>
              </a:rPr>
              <a:t>(Elements): </a:t>
            </a:r>
            <a:r>
              <a:rPr lang="ko-KR" altLang="en-US" sz="1400" dirty="0"/>
              <a:t>작업에 사용된 태그들의 구성과 관계를 한 눈에 볼 수 있습니다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❻ 수업하기</a:t>
            </a:r>
            <a:r>
              <a:rPr lang="en-US" altLang="ko-KR" sz="1400" dirty="0">
                <a:solidFill>
                  <a:srgbClr val="FFC000"/>
                </a:solidFill>
              </a:rPr>
              <a:t>(Lessons): </a:t>
            </a:r>
            <a:r>
              <a:rPr lang="ko-KR" altLang="en-US" sz="1400" dirty="0"/>
              <a:t>예제 소스를 제공하며</a:t>
            </a:r>
            <a:r>
              <a:rPr lang="en-US" altLang="ko-KR" sz="1400" dirty="0"/>
              <a:t>, </a:t>
            </a:r>
            <a:r>
              <a:rPr lang="ko-KR" altLang="en-US" sz="1400" dirty="0"/>
              <a:t>소스를 가지고 기초 따라 하기 수업을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823255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</a:t>
            </a:r>
            <a:r>
              <a:rPr lang="ko-KR" altLang="en-US" sz="2400" dirty="0" smtClean="0"/>
              <a:t> 기본 사용법 익히기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825824" descr="EMB00000f7802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4" y="1772816"/>
            <a:ext cx="4584709" cy="364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04048" y="1340768"/>
            <a:ext cx="3428057" cy="4752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500" dirty="0">
                <a:solidFill>
                  <a:srgbClr val="FFC000"/>
                </a:solidFill>
              </a:rPr>
              <a:t>❶ 재생 제어 버튼</a:t>
            </a:r>
            <a:r>
              <a:rPr lang="en-US" altLang="ko-KR" sz="1500" dirty="0">
                <a:solidFill>
                  <a:srgbClr val="FFC000"/>
                </a:solidFill>
              </a:rPr>
              <a:t>:</a:t>
            </a:r>
            <a:r>
              <a:rPr lang="en-US" altLang="ko-KR" sz="1500" dirty="0"/>
              <a:t> </a:t>
            </a:r>
            <a:r>
              <a:rPr lang="ko-KR" altLang="en-US" sz="1500" dirty="0"/>
              <a:t>완성된 파일의 재생을 제어할 때 사용합니다</a:t>
            </a:r>
            <a:r>
              <a:rPr lang="en-US" altLang="ko-KR" sz="1500" dirty="0" smtClean="0"/>
              <a:t>.</a:t>
            </a:r>
          </a:p>
          <a:p>
            <a:pPr fontAlgn="base"/>
            <a:endParaRPr lang="ko-KR" altLang="en-US" sz="1500" dirty="0"/>
          </a:p>
          <a:p>
            <a:pPr fontAlgn="base"/>
            <a:r>
              <a:rPr lang="ko-KR" altLang="en-US" sz="1500" dirty="0">
                <a:solidFill>
                  <a:srgbClr val="FFC000"/>
                </a:solidFill>
              </a:rPr>
              <a:t>❷ </a:t>
            </a:r>
            <a:r>
              <a:rPr lang="en-US" altLang="ko-KR" sz="1500" dirty="0">
                <a:solidFill>
                  <a:srgbClr val="FFC000"/>
                </a:solidFill>
              </a:rPr>
              <a:t>Auto </a:t>
            </a:r>
            <a:r>
              <a:rPr lang="en-US" altLang="ko-KR" sz="1500" dirty="0" err="1">
                <a:solidFill>
                  <a:srgbClr val="FFC000"/>
                </a:solidFill>
              </a:rPr>
              <a:t>Keyframe</a:t>
            </a:r>
            <a:r>
              <a:rPr lang="en-US" altLang="ko-KR" sz="1500" dirty="0">
                <a:solidFill>
                  <a:srgbClr val="FFC000"/>
                </a:solidFill>
              </a:rPr>
              <a:t> Mode(K):</a:t>
            </a:r>
            <a:r>
              <a:rPr lang="en-US" altLang="ko-KR" sz="1500" dirty="0"/>
              <a:t> </a:t>
            </a:r>
            <a:r>
              <a:rPr lang="ko-KR" altLang="en-US" sz="1500" dirty="0"/>
              <a:t>활성화되어 있을 경우 요소의 속성 값의 변화가 감지되면 현재 </a:t>
            </a:r>
            <a:r>
              <a:rPr lang="en-US" altLang="ko-KR" sz="1500" dirty="0" err="1"/>
              <a:t>PlayHead</a:t>
            </a:r>
            <a:r>
              <a:rPr lang="en-US" altLang="ko-KR" sz="1500" dirty="0"/>
              <a:t> </a:t>
            </a:r>
            <a:r>
              <a:rPr lang="ko-KR" altLang="en-US" sz="1500" dirty="0"/>
              <a:t>위치의 프레임에 자동으로 키 프레임을 생성합니다</a:t>
            </a:r>
            <a:r>
              <a:rPr lang="en-US" altLang="ko-KR" sz="1500" dirty="0" smtClean="0"/>
              <a:t>.</a:t>
            </a:r>
          </a:p>
          <a:p>
            <a:pPr fontAlgn="base"/>
            <a:endParaRPr lang="ko-KR" altLang="en-US" sz="1500" dirty="0"/>
          </a:p>
          <a:p>
            <a:pPr fontAlgn="base"/>
            <a:r>
              <a:rPr lang="ko-KR" altLang="en-US" sz="1500" dirty="0">
                <a:solidFill>
                  <a:srgbClr val="FFC000"/>
                </a:solidFill>
              </a:rPr>
              <a:t>❸ </a:t>
            </a:r>
            <a:r>
              <a:rPr lang="en-US" altLang="ko-KR" sz="1500" dirty="0">
                <a:solidFill>
                  <a:srgbClr val="FFC000"/>
                </a:solidFill>
              </a:rPr>
              <a:t>Auto Transition Mode(X):</a:t>
            </a:r>
            <a:r>
              <a:rPr lang="en-US" altLang="ko-KR" sz="1500" dirty="0"/>
              <a:t> </a:t>
            </a:r>
            <a:r>
              <a:rPr lang="ko-KR" altLang="en-US" sz="1500" dirty="0"/>
              <a:t>요소에 속성 값이 다른 키 프레임 사이에 변화된 속성 값만큼 자동으로 모션</a:t>
            </a:r>
            <a:r>
              <a:rPr lang="en-US" altLang="ko-KR" sz="1500" dirty="0"/>
              <a:t>(Motion)</a:t>
            </a:r>
            <a:r>
              <a:rPr lang="ko-KR" altLang="en-US" sz="1500" dirty="0"/>
              <a:t>을 적용시킵니다</a:t>
            </a:r>
            <a:r>
              <a:rPr lang="en-US" altLang="ko-KR" sz="1500" dirty="0" smtClean="0"/>
              <a:t>.</a:t>
            </a:r>
          </a:p>
          <a:p>
            <a:pPr fontAlgn="base"/>
            <a:endParaRPr lang="ko-KR" altLang="en-US" sz="1500" dirty="0"/>
          </a:p>
          <a:p>
            <a:pPr fontAlgn="base"/>
            <a:r>
              <a:rPr lang="ko-KR" altLang="en-US" sz="1500" dirty="0">
                <a:solidFill>
                  <a:srgbClr val="FFC000"/>
                </a:solidFill>
              </a:rPr>
              <a:t>❹ </a:t>
            </a:r>
            <a:r>
              <a:rPr lang="en-US" altLang="ko-KR" sz="1500" dirty="0">
                <a:solidFill>
                  <a:srgbClr val="FFC000"/>
                </a:solidFill>
              </a:rPr>
              <a:t>Toggle Pin(P):</a:t>
            </a:r>
            <a:r>
              <a:rPr lang="en-US" altLang="ko-KR" sz="1500" dirty="0"/>
              <a:t> </a:t>
            </a:r>
            <a:r>
              <a:rPr lang="ko-KR" altLang="en-US" sz="1500" dirty="0"/>
              <a:t>요소의 현재 속성을 특정한 시간대로 이동시켜 키 프레임을 만들 수 있습니다</a:t>
            </a:r>
            <a:r>
              <a:rPr lang="en-US" altLang="ko-KR" sz="1500" dirty="0" smtClean="0"/>
              <a:t>.</a:t>
            </a:r>
          </a:p>
          <a:p>
            <a:pPr fontAlgn="base"/>
            <a:endParaRPr lang="ko-KR" altLang="en-US" sz="1500" dirty="0"/>
          </a:p>
          <a:p>
            <a:pPr fontAlgn="base"/>
            <a:r>
              <a:rPr lang="ko-KR" altLang="en-US" sz="1500" dirty="0">
                <a:solidFill>
                  <a:srgbClr val="FFC000"/>
                </a:solidFill>
              </a:rPr>
              <a:t>❺ </a:t>
            </a:r>
            <a:r>
              <a:rPr lang="en-US" altLang="ko-KR" sz="1500" dirty="0">
                <a:solidFill>
                  <a:srgbClr val="FFC000"/>
                </a:solidFill>
              </a:rPr>
              <a:t>Easing:</a:t>
            </a:r>
            <a:r>
              <a:rPr lang="en-US" altLang="ko-KR" sz="1500" dirty="0"/>
              <a:t> </a:t>
            </a:r>
            <a:r>
              <a:rPr lang="ko-KR" altLang="en-US" sz="1500" dirty="0"/>
              <a:t>요소의 모션</a:t>
            </a:r>
            <a:r>
              <a:rPr lang="en-US" altLang="ko-KR" sz="1500" dirty="0"/>
              <a:t>(Motion) </a:t>
            </a:r>
            <a:r>
              <a:rPr lang="ko-KR" altLang="en-US" sz="1500" dirty="0"/>
              <a:t>가속도를 제어 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71746359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어도비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엣지</a:t>
            </a:r>
            <a:r>
              <a:rPr lang="ko-KR" altLang="en-US" sz="2400" dirty="0" smtClean="0"/>
              <a:t> 기본 사용법 익히기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825824" descr="EMB00000f7802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4" y="1988840"/>
            <a:ext cx="4584709" cy="364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04048" y="1340768"/>
            <a:ext cx="3428057" cy="4752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dirty="0" smtClean="0">
                <a:solidFill>
                  <a:srgbClr val="FFC000"/>
                </a:solidFill>
              </a:rPr>
              <a:t>❻ </a:t>
            </a:r>
            <a:r>
              <a:rPr lang="en-US" altLang="ko-KR" sz="1400" dirty="0" err="1">
                <a:solidFill>
                  <a:srgbClr val="FFC000"/>
                </a:solidFill>
              </a:rPr>
              <a:t>PlayHead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/>
              <a:t>타임라인에 현재 재생되고 있는 프레임을 가리킵니다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❼ </a:t>
            </a:r>
            <a:r>
              <a:rPr lang="en-US" altLang="ko-KR" sz="1400" dirty="0">
                <a:solidFill>
                  <a:srgbClr val="FFC000"/>
                </a:solidFill>
              </a:rPr>
              <a:t>Filter Animated Elements: </a:t>
            </a:r>
            <a:r>
              <a:rPr lang="ko-KR" altLang="en-US" sz="1400" dirty="0"/>
              <a:t>타임라인에 요소 중 모션</a:t>
            </a:r>
            <a:r>
              <a:rPr lang="en-US" altLang="ko-KR" sz="1400" dirty="0"/>
              <a:t>(Motion)</a:t>
            </a:r>
            <a:r>
              <a:rPr lang="ko-KR" altLang="en-US" sz="1400" dirty="0"/>
              <a:t>이 적용된 요소</a:t>
            </a:r>
            <a:r>
              <a:rPr lang="en-US" altLang="ko-KR" sz="1400" dirty="0"/>
              <a:t>(Element)</a:t>
            </a:r>
            <a:r>
              <a:rPr lang="ko-KR" altLang="en-US" sz="1400" dirty="0"/>
              <a:t>만 노출시킵니다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❽ </a:t>
            </a:r>
            <a:r>
              <a:rPr lang="en-US" altLang="ko-KR" sz="1400" dirty="0">
                <a:solidFill>
                  <a:srgbClr val="FFC000"/>
                </a:solidFill>
              </a:rPr>
              <a:t>Timeline Snapping: </a:t>
            </a:r>
            <a:r>
              <a:rPr lang="ko-KR" altLang="en-US" sz="1400" dirty="0"/>
              <a:t>타임라인에 </a:t>
            </a:r>
            <a:r>
              <a:rPr lang="en-US" altLang="ko-KR" sz="1400" dirty="0" err="1"/>
              <a:t>PlayHead</a:t>
            </a:r>
            <a:r>
              <a:rPr lang="ko-KR" altLang="en-US" sz="1400" dirty="0"/>
              <a:t>를 이동시켰을 때 </a:t>
            </a:r>
            <a:r>
              <a:rPr lang="ko-KR" altLang="en-US" sz="1400" dirty="0" err="1"/>
              <a:t>그리드</a:t>
            </a:r>
            <a:r>
              <a:rPr lang="ko-KR" altLang="en-US" sz="1400" dirty="0"/>
              <a:t> 시간 단위로 </a:t>
            </a:r>
            <a:r>
              <a:rPr lang="en-US" altLang="ko-KR" sz="1400" dirty="0" err="1"/>
              <a:t>PlayHead</a:t>
            </a:r>
            <a:r>
              <a:rPr lang="ko-KR" altLang="en-US" sz="1400" dirty="0"/>
              <a:t>가 자석처럼 철컥 붙게 만듭니다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❾ </a:t>
            </a:r>
            <a:r>
              <a:rPr lang="en-US" altLang="ko-KR" sz="1400" dirty="0">
                <a:solidFill>
                  <a:srgbClr val="FFC000"/>
                </a:solidFill>
              </a:rPr>
              <a:t>Mute Audio:</a:t>
            </a:r>
            <a:r>
              <a:rPr lang="en-US" altLang="ko-KR" sz="1400" dirty="0"/>
              <a:t> </a:t>
            </a:r>
            <a:r>
              <a:rPr lang="ko-KR" altLang="en-US" sz="1400" dirty="0"/>
              <a:t>볼륨을 무음으로 만듭니다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❿ </a:t>
            </a:r>
            <a:r>
              <a:rPr lang="en-US" altLang="ko-KR" sz="1400" dirty="0">
                <a:solidFill>
                  <a:srgbClr val="FFC000"/>
                </a:solidFill>
              </a:rPr>
              <a:t>Set Timeline </a:t>
            </a:r>
            <a:r>
              <a:rPr lang="en-US" altLang="ko-KR" sz="1400" dirty="0" err="1">
                <a:solidFill>
                  <a:srgbClr val="FFC000"/>
                </a:solidFill>
              </a:rPr>
              <a:t>Glid</a:t>
            </a:r>
            <a:r>
              <a:rPr lang="en-US" altLang="ko-KR" sz="1400" dirty="0">
                <a:solidFill>
                  <a:srgbClr val="FFC000"/>
                </a:solidFill>
              </a:rPr>
              <a:t> Size: </a:t>
            </a:r>
            <a:r>
              <a:rPr lang="ko-KR" altLang="en-US" sz="1400" dirty="0"/>
              <a:t>타임라인의 </a:t>
            </a:r>
            <a:r>
              <a:rPr lang="ko-KR" altLang="en-US" sz="1400" dirty="0" err="1"/>
              <a:t>그리드</a:t>
            </a:r>
            <a:r>
              <a:rPr lang="ko-KR" altLang="en-US" sz="1400" dirty="0"/>
              <a:t> 사이즈를 조절합니다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>
                <a:solidFill>
                  <a:srgbClr val="FFC000"/>
                </a:solidFill>
              </a:rPr>
              <a:t>⓫ </a:t>
            </a:r>
            <a:r>
              <a:rPr lang="en-US" altLang="ko-KR" sz="1400" dirty="0">
                <a:solidFill>
                  <a:srgbClr val="FFC000"/>
                </a:solidFill>
              </a:rPr>
              <a:t>Element ID: </a:t>
            </a:r>
            <a:r>
              <a:rPr lang="ko-KR" altLang="en-US" sz="1400" dirty="0"/>
              <a:t>요소의 구성과 </a:t>
            </a:r>
            <a:r>
              <a:rPr lang="en-US" altLang="ko-KR" sz="1400" dirty="0"/>
              <a:t>ID</a:t>
            </a:r>
            <a:r>
              <a:rPr lang="ko-KR" altLang="en-US" sz="1400" dirty="0"/>
              <a:t>를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0667616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014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325</Words>
  <Application>Microsoft Office PowerPoint</Application>
  <PresentationFormat>화면 슬라이드 쇼(4:3)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Jquery</vt:lpstr>
      <vt:lpstr>목 차</vt:lpstr>
      <vt:lpstr>어도비 엣지를 이용한 HTML 콘텐츠 제작</vt:lpstr>
      <vt:lpstr>어도비 엣지 기본 사용법 익히기</vt:lpstr>
      <vt:lpstr>어도비 엣지 기본 사용법 익히기</vt:lpstr>
      <vt:lpstr>어도비 엣지 기본 사용법 익히기</vt:lpstr>
      <vt:lpstr>어도비 엣지 기본 사용법 익히기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32</cp:revision>
  <dcterms:created xsi:type="dcterms:W3CDTF">2014-06-20T12:47:22Z</dcterms:created>
  <dcterms:modified xsi:type="dcterms:W3CDTF">2014-08-18T02:08:38Z</dcterms:modified>
</cp:coreProperties>
</file>