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58" r:id="rId4"/>
    <p:sldId id="261" r:id="rId5"/>
    <p:sldId id="265" r:id="rId6"/>
    <p:sldId id="266" r:id="rId7"/>
    <p:sldId id="267" r:id="rId8"/>
    <p:sldId id="268" r:id="rId9"/>
    <p:sldId id="269" r:id="rId10"/>
    <p:sldId id="270" r:id="rId11"/>
    <p:sldId id="262" r:id="rId12"/>
    <p:sldId id="271" r:id="rId13"/>
    <p:sldId id="272" r:id="rId14"/>
    <p:sldId id="273" r:id="rId15"/>
    <p:sldId id="26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64242"/>
    <a:srgbClr val="D12F2F"/>
    <a:srgbClr val="FFFF99"/>
    <a:srgbClr val="191919"/>
    <a:srgbClr val="242424"/>
    <a:srgbClr val="2A2A2A"/>
    <a:srgbClr val="F8CBAA"/>
    <a:srgbClr val="CCECFF"/>
    <a:srgbClr val="94C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6C34C-FD1E-48B0-94F7-75DA795819B4}" type="datetimeFigureOut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D1AFF-C637-4BAA-AE41-C522A848B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76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1AFF-C637-4BAA-AE41-C522A848B1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71600" y="2548300"/>
            <a:ext cx="7486600" cy="1177130"/>
          </a:xfrm>
          <a:prstGeom prst="rect">
            <a:avLst/>
          </a:prstGeom>
        </p:spPr>
        <p:txBody>
          <a:bodyPr anchor="ctr" anchorCtr="0"/>
          <a:lstStyle>
            <a:lvl1pPr algn="ctr">
              <a:defRPr sz="5400">
                <a:solidFill>
                  <a:srgbClr val="E6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4500" y="3772435"/>
            <a:ext cx="6400800" cy="838944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itchFamily="18" charset="-127"/>
                <a:ea typeface="HY중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AF0E-D000-4BF6-8261-F19A226893D5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2232248" cy="142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672-BB07-4AFF-AF21-101D401B0096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0BF-202C-40C9-8930-10AB7BBA15AE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C623-8FC8-477F-8D6A-3C7D01B784AF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F14-782E-4F70-8815-F7E011A37DED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02630"/>
            <a:ext cx="7920880" cy="778098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F28C-C5FE-4536-8F13-6EB20BAD0981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/>
          <p:cNvGrpSpPr/>
          <p:nvPr userDrawn="1"/>
        </p:nvGrpSpPr>
        <p:grpSpPr>
          <a:xfrm>
            <a:off x="1187624" y="1844824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직사각형 9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11" name="대각선 방향의 모서리가 잘린 사각형 10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1187624" y="2636912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직사각형 29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1" name="대각선 방향의 모서리가 잘린 사각형 30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 userDrawn="1"/>
        </p:nvGrpSpPr>
        <p:grpSpPr>
          <a:xfrm>
            <a:off x="1187624" y="3429000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직사각형 32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4" name="대각선 방향의 모서리가 잘린 사각형 33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1187624" y="4221088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직사각형 35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7" name="대각선 방향의 모서리가 잘린 사각형 36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 userDrawn="1"/>
        </p:nvSpPr>
        <p:spPr>
          <a:xfrm>
            <a:off x="467544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683568" y="260648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467544" y="476672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683568" y="47667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899592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7544" y="69269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내용 개체 틀 45"/>
          <p:cNvSpPr>
            <a:spLocks noGrp="1"/>
          </p:cNvSpPr>
          <p:nvPr>
            <p:ph sz="quarter" idx="13" hasCustomPrompt="1"/>
          </p:nvPr>
        </p:nvSpPr>
        <p:spPr>
          <a:xfrm>
            <a:off x="2843808" y="1988518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내용 개체 틀 45"/>
          <p:cNvSpPr>
            <a:spLocks noGrp="1"/>
          </p:cNvSpPr>
          <p:nvPr>
            <p:ph sz="quarter" idx="14" hasCustomPrompt="1"/>
          </p:nvPr>
        </p:nvSpPr>
        <p:spPr>
          <a:xfrm>
            <a:off x="2843808" y="2780928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내용 개체 틀 45"/>
          <p:cNvSpPr>
            <a:spLocks noGrp="1"/>
          </p:cNvSpPr>
          <p:nvPr>
            <p:ph sz="quarter" idx="15" hasCustomPrompt="1"/>
          </p:nvPr>
        </p:nvSpPr>
        <p:spPr>
          <a:xfrm>
            <a:off x="2843808" y="3573016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내용 개체 틀 45"/>
          <p:cNvSpPr>
            <a:spLocks noGrp="1"/>
          </p:cNvSpPr>
          <p:nvPr>
            <p:ph sz="quarter" idx="16" hasCustomPrompt="1"/>
          </p:nvPr>
        </p:nvSpPr>
        <p:spPr>
          <a:xfrm>
            <a:off x="2843808" y="4365104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내용 개체 틀 45"/>
          <p:cNvSpPr>
            <a:spLocks noGrp="1"/>
          </p:cNvSpPr>
          <p:nvPr>
            <p:ph sz="quarter" idx="17" hasCustomPrompt="1"/>
          </p:nvPr>
        </p:nvSpPr>
        <p:spPr>
          <a:xfrm>
            <a:off x="1547664" y="1963117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내용 개체 틀 45"/>
          <p:cNvSpPr>
            <a:spLocks noGrp="1"/>
          </p:cNvSpPr>
          <p:nvPr>
            <p:ph sz="quarter" idx="18" hasCustomPrompt="1"/>
          </p:nvPr>
        </p:nvSpPr>
        <p:spPr>
          <a:xfrm>
            <a:off x="1547664" y="2755205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2" name="내용 개체 틀 45"/>
          <p:cNvSpPr>
            <a:spLocks noGrp="1"/>
          </p:cNvSpPr>
          <p:nvPr>
            <p:ph sz="quarter" idx="19" hasCustomPrompt="1"/>
          </p:nvPr>
        </p:nvSpPr>
        <p:spPr>
          <a:xfrm>
            <a:off x="1547664" y="3539148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3" name="내용 개체 틀 45"/>
          <p:cNvSpPr>
            <a:spLocks noGrp="1"/>
          </p:cNvSpPr>
          <p:nvPr>
            <p:ph sz="quarter" idx="20" hasCustomPrompt="1"/>
          </p:nvPr>
        </p:nvSpPr>
        <p:spPr>
          <a:xfrm>
            <a:off x="1547664" y="4326964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 userDrawn="1"/>
        </p:nvCxnSpPr>
        <p:spPr>
          <a:xfrm>
            <a:off x="1187624" y="1052736"/>
            <a:ext cx="7956376" cy="0"/>
          </a:xfrm>
          <a:prstGeom prst="line">
            <a:avLst/>
          </a:prstGeom>
          <a:ln w="158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02630"/>
            <a:ext cx="7920880" cy="778098"/>
          </a:xfrm>
          <a:prstGeom prst="rect">
            <a:avLst/>
          </a:prstGeom>
        </p:spPr>
        <p:txBody>
          <a:bodyPr/>
          <a:lstStyle>
            <a:lvl1pPr algn="l">
              <a:defRPr sz="2800" b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3E1-05A0-422F-B71F-FB5310B8A9F5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8" name="직사각형 37"/>
          <p:cNvSpPr/>
          <p:nvPr userDrawn="1"/>
        </p:nvSpPr>
        <p:spPr>
          <a:xfrm>
            <a:off x="467544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683568" y="260648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467544" y="476672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683568" y="47667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899592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7544" y="69269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187624" y="1052736"/>
            <a:ext cx="7956376" cy="0"/>
          </a:xfrm>
          <a:prstGeom prst="line">
            <a:avLst/>
          </a:prstGeom>
          <a:ln w="158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395536" y="1268760"/>
            <a:ext cx="8424936" cy="4896544"/>
          </a:xfrm>
          <a:prstGeom prst="rect">
            <a:avLst/>
          </a:prstGeom>
          <a:gradFill flip="none" rotWithShape="1">
            <a:gsLst>
              <a:gs pos="0">
                <a:srgbClr val="191919">
                  <a:alpha val="62000"/>
                </a:srgbClr>
              </a:gs>
              <a:gs pos="50000">
                <a:srgbClr val="242424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endParaRPr lang="ko-KR" altLang="en-US" sz="18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3130-5233-45CA-A34D-5C1D939EE8B1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259632" y="2780928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2"/>
                </a:solidFill>
              </a:rPr>
              <a:t>The</a:t>
            </a:r>
            <a:r>
              <a:rPr lang="en-US" altLang="ko-KR" sz="4800" baseline="0" dirty="0" smtClean="0">
                <a:solidFill>
                  <a:schemeClr val="bg2"/>
                </a:solidFill>
              </a:rPr>
              <a:t> End</a:t>
            </a:r>
          </a:p>
          <a:p>
            <a:pPr algn="ctr"/>
            <a:r>
              <a:rPr lang="ko-KR" altLang="en-US" sz="4800" dirty="0" smtClean="0">
                <a:solidFill>
                  <a:schemeClr val="bg2"/>
                </a:solidFill>
              </a:rPr>
              <a:t>감사합니다</a:t>
            </a:r>
            <a:r>
              <a:rPr lang="en-US" altLang="ko-KR" sz="4800" dirty="0" smtClean="0">
                <a:solidFill>
                  <a:schemeClr val="bg2"/>
                </a:solidFill>
              </a:rPr>
              <a:t>.</a:t>
            </a:r>
            <a:endParaRPr lang="ko-KR" altLang="en-US" sz="4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21B9-0ADD-4C5F-8FF3-82C2334ECA36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901E-6C04-48DC-9307-C9501D096C15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BBE-0160-48A1-A445-18BECAC2EDBA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BF83-9B57-45B4-A2B6-3A76AADD1387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9E38-BE11-4045-9F59-CB1ABBC91BCD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47B8-D925-47E7-84BB-CBAD39C5671B}" type="datetime1">
              <a:rPr lang="ko-KR" altLang="en-US" smtClean="0"/>
              <a:pPr/>
              <a:t>2014-08-12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548902" y="264086"/>
            <a:ext cx="2271570" cy="64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/>
    <p:sndAc>
      <p:stSnd>
        <p:snd r:embed="rId15" name="wind.wav"/>
      </p:stSnd>
    </p:sndAc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 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</p:spTree>
  </p:cSld>
  <p:clrMapOvr>
    <a:masterClrMapping/>
  </p:clrMapOvr>
  <p:transition>
    <p:fade/>
    <p:sndAc>
      <p:stSnd>
        <p:snd r:embed="rId3" name="wind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1413064"/>
            <a:ext cx="7920880" cy="3554819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700"/>
              </a:lnSpc>
            </a:pPr>
            <a:r>
              <a:rPr lang="en-US" altLang="ko-KR" sz="2000" dirty="0" err="1" smtClean="0">
                <a:solidFill>
                  <a:schemeClr val="bg1"/>
                </a:solidFill>
              </a:rPr>
              <a:t>document.write</a:t>
            </a:r>
            <a:r>
              <a:rPr lang="en-US" altLang="ko-KR" sz="2000" dirty="0" smtClean="0">
                <a:solidFill>
                  <a:schemeClr val="bg1"/>
                </a:solidFill>
              </a:rPr>
              <a:t>(“B</a:t>
            </a:r>
            <a:r>
              <a:rPr lang="ko-KR" altLang="en-US" sz="2000" dirty="0" smtClean="0">
                <a:solidFill>
                  <a:schemeClr val="bg1"/>
                </a:solidFill>
              </a:rPr>
              <a:t>학점</a:t>
            </a:r>
            <a:r>
              <a:rPr lang="en-US" altLang="ko-KR" sz="2000" dirty="0" smtClean="0">
                <a:solidFill>
                  <a:schemeClr val="bg1"/>
                </a:solidFill>
              </a:rPr>
              <a:t>”);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}else if(num&gt;=70){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document.write</a:t>
            </a:r>
            <a:r>
              <a:rPr lang="en-US" altLang="ko-KR" sz="2000" dirty="0" smtClean="0">
                <a:solidFill>
                  <a:schemeClr val="bg1"/>
                </a:solidFill>
              </a:rPr>
              <a:t>(“C</a:t>
            </a:r>
            <a:r>
              <a:rPr lang="ko-KR" altLang="en-US" sz="2000" dirty="0" smtClean="0">
                <a:solidFill>
                  <a:schemeClr val="bg1"/>
                </a:solidFill>
              </a:rPr>
              <a:t>학점</a:t>
            </a:r>
            <a:r>
              <a:rPr lang="en-US" altLang="ko-KR" sz="2000" dirty="0" smtClean="0">
                <a:solidFill>
                  <a:schemeClr val="bg1"/>
                </a:solidFill>
              </a:rPr>
              <a:t>”);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} else if(num&gt;=60){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document.write</a:t>
            </a:r>
            <a:r>
              <a:rPr lang="en-US" altLang="ko-KR" sz="2000" dirty="0" smtClean="0">
                <a:solidFill>
                  <a:schemeClr val="bg1"/>
                </a:solidFill>
              </a:rPr>
              <a:t>(“D</a:t>
            </a:r>
            <a:r>
              <a:rPr lang="ko-KR" altLang="en-US" sz="2000" dirty="0" smtClean="0">
                <a:solidFill>
                  <a:schemeClr val="bg1"/>
                </a:solidFill>
              </a:rPr>
              <a:t>학점</a:t>
            </a:r>
            <a:r>
              <a:rPr lang="en-US" altLang="ko-KR" sz="2000" dirty="0" smtClean="0">
                <a:solidFill>
                  <a:schemeClr val="bg1"/>
                </a:solidFill>
              </a:rPr>
              <a:t>”);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}else {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document.write</a:t>
            </a:r>
            <a:r>
              <a:rPr lang="en-US" altLang="ko-KR" sz="2000" dirty="0" smtClean="0">
                <a:solidFill>
                  <a:schemeClr val="bg1"/>
                </a:solidFill>
              </a:rPr>
              <a:t>(“F</a:t>
            </a:r>
            <a:r>
              <a:rPr lang="ko-KR" altLang="en-US" sz="2000" dirty="0" smtClean="0">
                <a:solidFill>
                  <a:schemeClr val="bg1"/>
                </a:solidFill>
              </a:rPr>
              <a:t>학점</a:t>
            </a:r>
            <a:r>
              <a:rPr lang="en-US" altLang="ko-KR" sz="2000" dirty="0" smtClean="0">
                <a:solidFill>
                  <a:schemeClr val="bg1"/>
                </a:solidFill>
              </a:rPr>
              <a:t>”);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}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//]]&gt;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&lt;/script&gt;</a:t>
            </a: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선택문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TextBox 11"/>
          <p:cNvSpPr txBox="1"/>
          <p:nvPr/>
        </p:nvSpPr>
        <p:spPr>
          <a:xfrm>
            <a:off x="539552" y="1428465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solidFill>
                  <a:srgbClr val="92D050"/>
                </a:solidFill>
              </a:rPr>
              <a:t>§ switch </a:t>
            </a:r>
            <a:r>
              <a:rPr lang="ko-KR" altLang="en-US" sz="2000" b="1" dirty="0" smtClean="0">
                <a:solidFill>
                  <a:srgbClr val="92D050"/>
                </a:solidFill>
              </a:rPr>
              <a:t>문</a:t>
            </a:r>
            <a:endParaRPr lang="en-US" altLang="ko-KR" sz="2000" b="1" dirty="0" smtClean="0">
              <a:solidFill>
                <a:srgbClr val="92D050"/>
              </a:solidFill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611560" y="1857598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선택문인 </a:t>
            </a:r>
            <a:r>
              <a:rPr lang="en-US" altLang="ko-KR" dirty="0" smtClean="0">
                <a:solidFill>
                  <a:schemeClr val="bg1"/>
                </a:solidFill>
              </a:rPr>
              <a:t>switch </a:t>
            </a:r>
            <a:r>
              <a:rPr lang="ko-KR" altLang="en-US" dirty="0" smtClean="0">
                <a:solidFill>
                  <a:schemeClr val="bg1"/>
                </a:solidFill>
              </a:rPr>
              <a:t>문은 변수에 저장된 값과 </a:t>
            </a:r>
            <a:r>
              <a:rPr lang="en-US" altLang="ko-KR" dirty="0" smtClean="0">
                <a:solidFill>
                  <a:schemeClr val="bg1"/>
                </a:solidFill>
              </a:rPr>
              <a:t>switch</a:t>
            </a:r>
            <a:r>
              <a:rPr lang="ko-KR" altLang="en-US" dirty="0" smtClean="0">
                <a:solidFill>
                  <a:schemeClr val="bg1"/>
                </a:solidFill>
              </a:rPr>
              <a:t>문에 있는 경우</a:t>
            </a:r>
            <a:r>
              <a:rPr lang="en-US" altLang="ko-KR" dirty="0" smtClean="0">
                <a:solidFill>
                  <a:schemeClr val="bg1"/>
                </a:solidFill>
              </a:rPr>
              <a:t>(case)</a:t>
            </a:r>
            <a:r>
              <a:rPr lang="ko-KR" altLang="en-US" dirty="0" smtClean="0">
                <a:solidFill>
                  <a:schemeClr val="bg1"/>
                </a:solidFill>
              </a:rPr>
              <a:t>의 값을 검사하여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변수와 경우의 값에서 일치하는 값이 있을 때 그에 해당하는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실행문을</a:t>
            </a:r>
            <a:r>
              <a:rPr lang="ko-KR" altLang="en-US" dirty="0" smtClean="0">
                <a:solidFill>
                  <a:schemeClr val="bg1"/>
                </a:solidFill>
              </a:rPr>
              <a:t> 실행합니다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611560" y="2887776"/>
            <a:ext cx="7992888" cy="286232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dirty="0" err="1" smtClean="0">
                <a:solidFill>
                  <a:srgbClr val="FFC000"/>
                </a:solidFill>
              </a:rPr>
              <a:t>var</a:t>
            </a:r>
            <a:r>
              <a:rPr lang="en-US" altLang="ko-KR" sz="2000" dirty="0" smtClean="0">
                <a:solidFill>
                  <a:srgbClr val="FFC000"/>
                </a:solidFill>
              </a:rPr>
              <a:t> </a:t>
            </a:r>
            <a:r>
              <a:rPr lang="ko-KR" altLang="en-US" sz="2000" dirty="0" smtClean="0">
                <a:solidFill>
                  <a:srgbClr val="FFC000"/>
                </a:solidFill>
              </a:rPr>
              <a:t>변수</a:t>
            </a:r>
            <a:r>
              <a:rPr lang="en-US" altLang="ko-KR" sz="2000" dirty="0" smtClean="0">
                <a:solidFill>
                  <a:srgbClr val="FFC000"/>
                </a:solidFill>
              </a:rPr>
              <a:t>=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초깃값</a:t>
            </a:r>
            <a:r>
              <a:rPr lang="en-US" altLang="ko-KR" sz="2000" dirty="0" smtClean="0">
                <a:solidFill>
                  <a:srgbClr val="FFC000"/>
                </a:solidFill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switch(</a:t>
            </a:r>
            <a:r>
              <a:rPr lang="ko-KR" altLang="en-US" sz="2000" dirty="0" smtClean="0">
                <a:solidFill>
                  <a:srgbClr val="FFC000"/>
                </a:solidFill>
              </a:rPr>
              <a:t>변수</a:t>
            </a:r>
            <a:r>
              <a:rPr lang="en-US" altLang="ko-KR" sz="2000" dirty="0" smtClean="0">
                <a:solidFill>
                  <a:srgbClr val="FFC000"/>
                </a:solidFill>
              </a:rPr>
              <a:t>){ 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 case </a:t>
            </a:r>
            <a:r>
              <a:rPr lang="ko-KR" altLang="en-US" sz="2000" dirty="0" smtClean="0">
                <a:solidFill>
                  <a:srgbClr val="FFC000"/>
                </a:solidFill>
              </a:rPr>
              <a:t>값</a:t>
            </a:r>
            <a:r>
              <a:rPr lang="en-US" altLang="ko-KR" sz="2000" dirty="0" smtClean="0">
                <a:solidFill>
                  <a:srgbClr val="FFC000"/>
                </a:solidFill>
              </a:rPr>
              <a:t>1: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실행문</a:t>
            </a:r>
            <a:r>
              <a:rPr lang="en-US" altLang="ko-KR" sz="2000" dirty="0" smtClean="0">
                <a:solidFill>
                  <a:schemeClr val="bg1"/>
                </a:solidFill>
              </a:rPr>
              <a:t>1;</a:t>
            </a:r>
            <a:r>
              <a:rPr lang="en-US" altLang="ko-KR" sz="2000" dirty="0" smtClean="0">
                <a:solidFill>
                  <a:srgbClr val="FFC000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 </a:t>
            </a:r>
            <a:r>
              <a:rPr lang="en-US" altLang="ko-KR" sz="2000" dirty="0" smtClean="0">
                <a:solidFill>
                  <a:schemeClr val="accent2"/>
                </a:solidFill>
              </a:rPr>
              <a:t>break;</a:t>
            </a:r>
            <a:r>
              <a:rPr lang="en-US" altLang="ko-KR" sz="2000" dirty="0" smtClean="0">
                <a:solidFill>
                  <a:srgbClr val="FFC000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 case </a:t>
            </a:r>
            <a:r>
              <a:rPr lang="ko-KR" altLang="en-US" sz="2000" dirty="0" smtClean="0">
                <a:solidFill>
                  <a:srgbClr val="FFC000"/>
                </a:solidFill>
              </a:rPr>
              <a:t>값</a:t>
            </a:r>
            <a:r>
              <a:rPr lang="en-US" altLang="ko-KR" sz="2000" dirty="0" smtClean="0">
                <a:solidFill>
                  <a:srgbClr val="FFC000"/>
                </a:solidFill>
              </a:rPr>
              <a:t>2: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실행문</a:t>
            </a:r>
            <a:r>
              <a:rPr lang="en-US" altLang="ko-KR" sz="2000" dirty="0" smtClean="0">
                <a:solidFill>
                  <a:schemeClr val="bg1"/>
                </a:solidFill>
              </a:rPr>
              <a:t>2; 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 </a:t>
            </a:r>
            <a:r>
              <a:rPr lang="en-US" altLang="ko-KR" sz="2000" dirty="0" smtClean="0">
                <a:solidFill>
                  <a:schemeClr val="accent2"/>
                </a:solidFill>
              </a:rPr>
              <a:t>break; </a:t>
            </a: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선택문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TextBox 9"/>
          <p:cNvSpPr txBox="1"/>
          <p:nvPr/>
        </p:nvSpPr>
        <p:spPr>
          <a:xfrm>
            <a:off x="611560" y="1469097"/>
            <a:ext cx="7992888" cy="286232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case </a:t>
            </a:r>
            <a:r>
              <a:rPr lang="ko-KR" altLang="en-US" sz="2000" dirty="0" smtClean="0">
                <a:solidFill>
                  <a:srgbClr val="FFC000"/>
                </a:solidFill>
              </a:rPr>
              <a:t>값</a:t>
            </a:r>
            <a:r>
              <a:rPr lang="en-US" altLang="ko-KR" sz="2000" dirty="0" smtClean="0">
                <a:solidFill>
                  <a:srgbClr val="FFC000"/>
                </a:solidFill>
              </a:rPr>
              <a:t>3: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실행문</a:t>
            </a:r>
            <a:r>
              <a:rPr lang="en-US" altLang="ko-KR" sz="2000" dirty="0" smtClean="0">
                <a:solidFill>
                  <a:schemeClr val="bg1"/>
                </a:solidFill>
              </a:rPr>
              <a:t>3;</a:t>
            </a:r>
            <a:r>
              <a:rPr lang="en-US" altLang="ko-KR" sz="2000" dirty="0" smtClean="0">
                <a:solidFill>
                  <a:srgbClr val="FFC000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 </a:t>
            </a:r>
            <a:r>
              <a:rPr lang="en-US" altLang="ko-KR" sz="2000" dirty="0" smtClean="0">
                <a:solidFill>
                  <a:schemeClr val="accent2"/>
                </a:solidFill>
              </a:rPr>
              <a:t>break; 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 case </a:t>
            </a:r>
            <a:r>
              <a:rPr lang="ko-KR" altLang="en-US" sz="2000" dirty="0" smtClean="0">
                <a:solidFill>
                  <a:srgbClr val="FFC000"/>
                </a:solidFill>
              </a:rPr>
              <a:t>값</a:t>
            </a:r>
            <a:r>
              <a:rPr lang="en-US" altLang="ko-KR" sz="2000" dirty="0" smtClean="0">
                <a:solidFill>
                  <a:srgbClr val="FFC000"/>
                </a:solidFill>
              </a:rPr>
              <a:t>4: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실행문</a:t>
            </a:r>
            <a:r>
              <a:rPr lang="en-US" altLang="ko-KR" sz="2000" dirty="0" smtClean="0">
                <a:solidFill>
                  <a:schemeClr val="bg1"/>
                </a:solidFill>
              </a:rPr>
              <a:t>4;</a:t>
            </a:r>
            <a:r>
              <a:rPr lang="en-US" altLang="ko-KR" sz="2000" dirty="0" smtClean="0">
                <a:solidFill>
                  <a:srgbClr val="FFC000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 </a:t>
            </a:r>
            <a:r>
              <a:rPr lang="en-US" altLang="ko-KR" sz="2000" dirty="0" smtClean="0">
                <a:solidFill>
                  <a:schemeClr val="accent2"/>
                </a:solidFill>
              </a:rPr>
              <a:t>break; 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 default: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실행문</a:t>
            </a:r>
            <a:r>
              <a:rPr lang="en-US" altLang="ko-KR" sz="2000" dirty="0" smtClean="0">
                <a:solidFill>
                  <a:schemeClr val="bg1"/>
                </a:solidFill>
              </a:rPr>
              <a:t>5;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}</a:t>
            </a: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선택문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2852936"/>
            <a:ext cx="7992888" cy="3208571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&lt;script type=”text/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javascript</a:t>
            </a:r>
            <a:r>
              <a:rPr lang="en-US" altLang="ko-KR" sz="2000" dirty="0" smtClean="0">
                <a:solidFill>
                  <a:schemeClr val="bg1"/>
                </a:solidFill>
              </a:rPr>
              <a:t>”&gt;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//&lt;![CDATA[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err="1" smtClean="0">
                <a:solidFill>
                  <a:schemeClr val="bg1"/>
                </a:solidFill>
              </a:rPr>
              <a:t>var</a:t>
            </a:r>
            <a:r>
              <a:rPr lang="en-US" altLang="ko-KR" sz="2000" dirty="0" smtClean="0">
                <a:solidFill>
                  <a:schemeClr val="bg1"/>
                </a:solidFill>
              </a:rPr>
              <a:t> num=prompt(“1~4</a:t>
            </a:r>
            <a:r>
              <a:rPr lang="ko-KR" altLang="en-US" sz="2000" dirty="0" smtClean="0">
                <a:solidFill>
                  <a:schemeClr val="bg1"/>
                </a:solidFill>
              </a:rPr>
              <a:t>까지 좋아하는 숫자는</a:t>
            </a:r>
            <a:r>
              <a:rPr lang="en-US" altLang="ko-KR" sz="2000" dirty="0" smtClean="0">
                <a:solidFill>
                  <a:schemeClr val="bg1"/>
                </a:solidFill>
              </a:rPr>
              <a:t>?”,”0”);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err="1" smtClean="0">
                <a:solidFill>
                  <a:schemeClr val="bg1"/>
                </a:solidFill>
              </a:rPr>
              <a:t>var</a:t>
            </a:r>
            <a:r>
              <a:rPr lang="en-US" altLang="ko-KR" sz="2000" dirty="0" smtClean="0">
                <a:solidFill>
                  <a:schemeClr val="bg1"/>
                </a:solidFill>
              </a:rPr>
              <a:t> eng;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switch(num){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 case 1: </a:t>
            </a:r>
            <a:r>
              <a:rPr lang="en-US" altLang="ko-KR" sz="2000" dirty="0" smtClean="0">
                <a:solidFill>
                  <a:schemeClr val="bg1"/>
                </a:solidFill>
              </a:rPr>
              <a:t>eng=“one”;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accent2"/>
                </a:solidFill>
              </a:rPr>
              <a:t> break;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 case 2: </a:t>
            </a:r>
            <a:r>
              <a:rPr lang="en-US" altLang="ko-KR" sz="2000" dirty="0" smtClean="0">
                <a:solidFill>
                  <a:schemeClr val="bg1"/>
                </a:solidFill>
              </a:rPr>
              <a:t>eng=“two”;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accent2"/>
                </a:solidFill>
              </a:rPr>
              <a:t> break;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611560" y="1484784"/>
            <a:ext cx="7992888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/>
              <a:t>질의 응답 창에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4</a:t>
            </a:r>
            <a:r>
              <a:rPr lang="ko-KR" altLang="en-US" dirty="0" smtClean="0"/>
              <a:t>까지 숫자를 입력받고 선택문에 입력한 숫자와 동일한 값이 존재하면 영어로 숫자가 출력되도록 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만일 일치하는 숫자가 없을 땐 </a:t>
            </a:r>
            <a:r>
              <a:rPr lang="en-US" altLang="ko-KR" dirty="0" smtClean="0"/>
              <a:t>“1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4</a:t>
            </a:r>
            <a:r>
              <a:rPr lang="ko-KR" altLang="en-US" dirty="0" smtClean="0"/>
              <a:t>까지 입력하세요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라고 경고 창을 띄웁니다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선택문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1413064"/>
            <a:ext cx="7920880" cy="3554819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 case 3: </a:t>
            </a:r>
            <a:r>
              <a:rPr lang="en-US" altLang="ko-KR" sz="2000" dirty="0" smtClean="0">
                <a:solidFill>
                  <a:schemeClr val="bg1"/>
                </a:solidFill>
              </a:rPr>
              <a:t>eng=“three”;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accent2"/>
                </a:solidFill>
              </a:rPr>
              <a:t> break;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 case 4: </a:t>
            </a:r>
            <a:r>
              <a:rPr lang="en-US" altLang="ko-KR" sz="2000" dirty="0" smtClean="0">
                <a:solidFill>
                  <a:schemeClr val="bg1"/>
                </a:solidFill>
              </a:rPr>
              <a:t>eng=“four”;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accent2"/>
                </a:solidFill>
              </a:rPr>
              <a:t> break;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 default:  </a:t>
            </a:r>
            <a:r>
              <a:rPr lang="en-US" altLang="ko-KR" sz="2000" dirty="0" smtClean="0">
                <a:solidFill>
                  <a:schemeClr val="bg1"/>
                </a:solidFill>
              </a:rPr>
              <a:t>alert(“1</a:t>
            </a:r>
            <a:r>
              <a:rPr lang="ko-KR" altLang="en-US" sz="2000" dirty="0" smtClean="0">
                <a:solidFill>
                  <a:schemeClr val="bg1"/>
                </a:solidFill>
              </a:rPr>
              <a:t>부터 </a:t>
            </a:r>
            <a:r>
              <a:rPr lang="en-US" altLang="ko-KR" sz="2000" dirty="0" smtClean="0">
                <a:solidFill>
                  <a:schemeClr val="bg1"/>
                </a:solidFill>
              </a:rPr>
              <a:t>4</a:t>
            </a:r>
            <a:r>
              <a:rPr lang="ko-KR" altLang="en-US" sz="2000" dirty="0" smtClean="0">
                <a:solidFill>
                  <a:schemeClr val="bg1"/>
                </a:solidFill>
              </a:rPr>
              <a:t>까지 입력하세요</a:t>
            </a:r>
            <a:r>
              <a:rPr lang="en-US" altLang="ko-KR" sz="2000" dirty="0" smtClean="0">
                <a:solidFill>
                  <a:schemeClr val="bg1"/>
                </a:solidFill>
              </a:rPr>
              <a:t>”);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          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location.reload</a:t>
            </a:r>
            <a:r>
              <a:rPr lang="en-US" altLang="ko-KR" sz="2000" dirty="0" smtClean="0">
                <a:solidFill>
                  <a:schemeClr val="bg1"/>
                </a:solidFill>
              </a:rPr>
              <a:t>(); </a:t>
            </a:r>
            <a:r>
              <a:rPr lang="en-US" altLang="ko-KR" sz="2000" dirty="0" smtClean="0">
                <a:solidFill>
                  <a:schemeClr val="accent2"/>
                </a:solidFill>
              </a:rPr>
              <a:t>// </a:t>
            </a:r>
            <a:r>
              <a:rPr lang="ko-KR" altLang="en-US" sz="2000" dirty="0" smtClean="0">
                <a:solidFill>
                  <a:schemeClr val="accent2"/>
                </a:solidFill>
              </a:rPr>
              <a:t>브라우저를 </a:t>
            </a:r>
            <a:r>
              <a:rPr lang="ko-KR" altLang="en-US" sz="2000" dirty="0" err="1" smtClean="0">
                <a:solidFill>
                  <a:schemeClr val="accent2"/>
                </a:solidFill>
              </a:rPr>
              <a:t>새로고침</a:t>
            </a:r>
            <a:r>
              <a:rPr lang="ko-KR" altLang="en-US" sz="2000" dirty="0" smtClean="0">
                <a:solidFill>
                  <a:schemeClr val="accent2"/>
                </a:solidFill>
              </a:rPr>
              <a:t> 합니다</a:t>
            </a:r>
            <a:r>
              <a:rPr lang="en-US" altLang="ko-KR" sz="2000" dirty="0" smtClean="0">
                <a:solidFill>
                  <a:schemeClr val="accent2"/>
                </a:solidFill>
              </a:rPr>
              <a:t>.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}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err="1" smtClean="0">
                <a:solidFill>
                  <a:schemeClr val="bg1"/>
                </a:solidFill>
              </a:rPr>
              <a:t>document.write</a:t>
            </a:r>
            <a:r>
              <a:rPr lang="en-US" altLang="ko-KR" sz="2000" dirty="0" smtClean="0">
                <a:solidFill>
                  <a:schemeClr val="bg1"/>
                </a:solidFill>
              </a:rPr>
              <a:t>(eng);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//]]&gt;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&lt;/script&gt;</a:t>
            </a: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TextBox 11"/>
          <p:cNvSpPr txBox="1"/>
          <p:nvPr/>
        </p:nvSpPr>
        <p:spPr>
          <a:xfrm>
            <a:off x="539552" y="1428465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solidFill>
                  <a:srgbClr val="92D050"/>
                </a:solidFill>
              </a:rPr>
              <a:t>§ </a:t>
            </a:r>
            <a:r>
              <a:rPr lang="ko-KR" altLang="en-US" sz="2000" b="1" dirty="0" err="1" smtClean="0">
                <a:solidFill>
                  <a:srgbClr val="92D050"/>
                </a:solidFill>
              </a:rPr>
              <a:t>반복문</a:t>
            </a:r>
            <a:endParaRPr lang="en-US" altLang="ko-KR" sz="2000" b="1" dirty="0" smtClean="0">
              <a:solidFill>
                <a:srgbClr val="92D050"/>
              </a:solidFill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611560" y="185759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err="1" smtClean="0">
                <a:solidFill>
                  <a:schemeClr val="bg1"/>
                </a:solidFill>
              </a:rPr>
              <a:t>반복문은</a:t>
            </a:r>
            <a:r>
              <a:rPr lang="ko-KR" altLang="en-US" dirty="0" smtClean="0">
                <a:solidFill>
                  <a:schemeClr val="bg1"/>
                </a:solidFill>
              </a:rPr>
              <a:t> 일련의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실행문을</a:t>
            </a:r>
            <a:r>
              <a:rPr lang="ko-KR" altLang="en-US" dirty="0" smtClean="0">
                <a:solidFill>
                  <a:schemeClr val="bg1"/>
                </a:solidFill>
              </a:rPr>
              <a:t> 원하는 횟수만큼 반복하여 실행시킬 때 사용합니다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반복문은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while </a:t>
            </a:r>
            <a:r>
              <a:rPr lang="ko-KR" altLang="en-US" dirty="0" smtClean="0">
                <a:solidFill>
                  <a:schemeClr val="bg1"/>
                </a:solidFill>
              </a:rPr>
              <a:t>문과 </a:t>
            </a:r>
            <a:r>
              <a:rPr lang="en-US" altLang="ko-KR" dirty="0" smtClean="0">
                <a:solidFill>
                  <a:schemeClr val="bg1"/>
                </a:solidFill>
              </a:rPr>
              <a:t>do while </a:t>
            </a:r>
            <a:r>
              <a:rPr lang="ko-KR" altLang="en-US" dirty="0" smtClean="0">
                <a:solidFill>
                  <a:schemeClr val="bg1"/>
                </a:solidFill>
              </a:rPr>
              <a:t>문</a:t>
            </a:r>
            <a:r>
              <a:rPr lang="en-US" altLang="ko-KR" dirty="0" smtClean="0">
                <a:solidFill>
                  <a:schemeClr val="bg1"/>
                </a:solidFill>
              </a:rPr>
              <a:t>, for </a:t>
            </a:r>
            <a:r>
              <a:rPr lang="ko-KR" altLang="en-US" dirty="0" smtClean="0">
                <a:solidFill>
                  <a:schemeClr val="bg1"/>
                </a:solidFill>
              </a:rPr>
              <a:t>문이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611560" y="3617148"/>
            <a:ext cx="7992888" cy="240065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dirty="0" err="1" smtClean="0">
                <a:solidFill>
                  <a:srgbClr val="FFC000"/>
                </a:solidFill>
              </a:rPr>
              <a:t>var</a:t>
            </a:r>
            <a:r>
              <a:rPr lang="en-US" altLang="ko-KR" sz="2000" dirty="0" smtClean="0">
                <a:solidFill>
                  <a:srgbClr val="FFC000"/>
                </a:solidFill>
              </a:rPr>
              <a:t> </a:t>
            </a:r>
            <a:r>
              <a:rPr lang="ko-KR" altLang="en-US" sz="2000" dirty="0" smtClean="0">
                <a:solidFill>
                  <a:srgbClr val="FFC000"/>
                </a:solidFill>
              </a:rPr>
              <a:t>변수</a:t>
            </a:r>
            <a:r>
              <a:rPr lang="en-US" altLang="ko-KR" sz="2000" dirty="0" smtClean="0">
                <a:solidFill>
                  <a:srgbClr val="FFC000"/>
                </a:solidFill>
              </a:rPr>
              <a:t>=</a:t>
            </a:r>
            <a:r>
              <a:rPr lang="ko-KR" altLang="en-US" sz="2000" dirty="0" smtClean="0">
                <a:solidFill>
                  <a:schemeClr val="bg1"/>
                </a:solidFill>
              </a:rPr>
              <a:t>초기값</a:t>
            </a:r>
            <a:r>
              <a:rPr lang="en-US" altLang="ko-KR" sz="2000" dirty="0" smtClean="0">
                <a:solidFill>
                  <a:schemeClr val="bg1"/>
                </a:solidFill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while(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조건식</a:t>
            </a:r>
            <a:r>
              <a:rPr lang="en-US" altLang="ko-KR" sz="2000" dirty="0" smtClean="0">
                <a:solidFill>
                  <a:srgbClr val="FFC000"/>
                </a:solidFill>
              </a:rPr>
              <a:t>){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실행문</a:t>
            </a:r>
            <a:r>
              <a:rPr lang="en-US" altLang="ko-KR" sz="2000" dirty="0" smtClean="0">
                <a:solidFill>
                  <a:schemeClr val="bg1"/>
                </a:solidFill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증감식</a:t>
            </a:r>
            <a:r>
              <a:rPr lang="en-US" altLang="ko-KR" sz="2000" dirty="0" smtClean="0">
                <a:solidFill>
                  <a:srgbClr val="FFC000"/>
                </a:solidFill>
              </a:rPr>
              <a:t>;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539552" y="270892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while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문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611560" y="311309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다음은 </a:t>
            </a:r>
            <a:r>
              <a:rPr lang="en-US" altLang="ko-KR" dirty="0" smtClean="0">
                <a:solidFill>
                  <a:schemeClr val="bg1"/>
                </a:solidFill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</a:rPr>
              <a:t>문의 기본형입니다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3568" y="1413064"/>
            <a:ext cx="7920880" cy="3208571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&lt;script type=”text/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javascript</a:t>
            </a:r>
            <a:r>
              <a:rPr lang="en-US" altLang="ko-KR" sz="2000" dirty="0" smtClean="0">
                <a:solidFill>
                  <a:schemeClr val="bg1"/>
                </a:solidFill>
              </a:rPr>
              <a:t>”&gt;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//&lt;![CDATA[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err="1" smtClean="0">
                <a:solidFill>
                  <a:schemeClr val="bg1"/>
                </a:solidFill>
              </a:rPr>
              <a:t>var</a:t>
            </a:r>
            <a:r>
              <a:rPr lang="en-US" altLang="ko-KR" sz="2000" dirty="0" smtClean="0">
                <a:solidFill>
                  <a:schemeClr val="bg1"/>
                </a:solidFill>
              </a:rPr>
              <a:t> num=1;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while(num&lt;=5){ 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document.write</a:t>
            </a:r>
            <a:r>
              <a:rPr lang="en-US" altLang="ko-KR" sz="2000" dirty="0" smtClean="0">
                <a:solidFill>
                  <a:schemeClr val="bg1"/>
                </a:solidFill>
              </a:rPr>
              <a:t>(“</a:t>
            </a:r>
            <a:r>
              <a:rPr lang="ko-KR" altLang="en-US" sz="2000" dirty="0" smtClean="0">
                <a:solidFill>
                  <a:schemeClr val="bg1"/>
                </a:solidFill>
              </a:rPr>
              <a:t>반복</a:t>
            </a:r>
            <a:r>
              <a:rPr lang="en-US" altLang="ko-KR" sz="2000" dirty="0" smtClean="0">
                <a:solidFill>
                  <a:schemeClr val="bg1"/>
                </a:solidFill>
              </a:rPr>
              <a:t>”+num, “&lt;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br</a:t>
            </a:r>
            <a:r>
              <a:rPr lang="en-US" altLang="ko-KR" sz="2000" dirty="0" smtClean="0">
                <a:solidFill>
                  <a:schemeClr val="bg1"/>
                </a:solidFill>
              </a:rPr>
              <a:t> /&gt;”); </a:t>
            </a:r>
            <a:endParaRPr lang="en-US" altLang="ko-KR" sz="2000" dirty="0" smtClean="0">
              <a:solidFill>
                <a:schemeClr val="accent2"/>
              </a:solidFill>
            </a:endParaRP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 num++; </a:t>
            </a:r>
            <a:r>
              <a:rPr lang="en-US" altLang="ko-KR" sz="2000" dirty="0" smtClean="0">
                <a:solidFill>
                  <a:schemeClr val="accent2"/>
                </a:solidFill>
              </a:rPr>
              <a:t>// num</a:t>
            </a:r>
            <a:r>
              <a:rPr lang="ko-KR" altLang="en-US" sz="2000" dirty="0" smtClean="0">
                <a:solidFill>
                  <a:schemeClr val="accent2"/>
                </a:solidFill>
              </a:rPr>
              <a:t>에 값을 </a:t>
            </a:r>
            <a:r>
              <a:rPr lang="en-US" altLang="ko-KR" sz="2000" dirty="0" smtClean="0">
                <a:solidFill>
                  <a:schemeClr val="accent2"/>
                </a:solidFill>
              </a:rPr>
              <a:t>1</a:t>
            </a:r>
            <a:r>
              <a:rPr lang="ko-KR" altLang="en-US" sz="2000" dirty="0" smtClean="0">
                <a:solidFill>
                  <a:schemeClr val="accent2"/>
                </a:solidFill>
              </a:rPr>
              <a:t>씩 증가합니다</a:t>
            </a:r>
            <a:r>
              <a:rPr lang="en-US" altLang="ko-KR" sz="2000" dirty="0" smtClean="0">
                <a:solidFill>
                  <a:schemeClr val="accent2"/>
                </a:solidFill>
              </a:rPr>
              <a:t>.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}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//]]&gt;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&lt;/script&gt;</a:t>
            </a: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8" name="TextBox 9"/>
          <p:cNvSpPr txBox="1"/>
          <p:nvPr/>
        </p:nvSpPr>
        <p:spPr>
          <a:xfrm>
            <a:off x="611560" y="3068960"/>
            <a:ext cx="7992888" cy="240065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dirty="0" err="1" smtClean="0">
                <a:solidFill>
                  <a:srgbClr val="FFC000"/>
                </a:solidFill>
              </a:rPr>
              <a:t>var</a:t>
            </a:r>
            <a:r>
              <a:rPr lang="en-US" altLang="ko-KR" sz="2000" dirty="0" smtClean="0">
                <a:solidFill>
                  <a:srgbClr val="FFC000"/>
                </a:solidFill>
              </a:rPr>
              <a:t> </a:t>
            </a:r>
            <a:r>
              <a:rPr lang="ko-KR" altLang="en-US" sz="2000" dirty="0" smtClean="0">
                <a:solidFill>
                  <a:srgbClr val="FFC000"/>
                </a:solidFill>
              </a:rPr>
              <a:t>변수</a:t>
            </a:r>
            <a:r>
              <a:rPr lang="en-US" altLang="ko-KR" sz="2000" dirty="0" smtClean="0">
                <a:solidFill>
                  <a:srgbClr val="FFC000"/>
                </a:solidFill>
              </a:rPr>
              <a:t>=</a:t>
            </a:r>
            <a:r>
              <a:rPr lang="ko-KR" altLang="en-US" sz="2000" dirty="0" smtClean="0">
                <a:solidFill>
                  <a:schemeClr val="bg1"/>
                </a:solidFill>
              </a:rPr>
              <a:t>초기값</a:t>
            </a:r>
            <a:r>
              <a:rPr lang="en-US" altLang="ko-KR" sz="2000" dirty="0" smtClean="0">
                <a:solidFill>
                  <a:schemeClr val="bg1"/>
                </a:solidFill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do{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실행문</a:t>
            </a:r>
            <a:r>
              <a:rPr lang="en-US" altLang="ko-KR" sz="2000" dirty="0" smtClean="0">
                <a:solidFill>
                  <a:schemeClr val="bg1"/>
                </a:solidFill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증감식</a:t>
            </a:r>
            <a:r>
              <a:rPr lang="en-US" altLang="ko-KR" sz="2000" dirty="0" smtClean="0">
                <a:solidFill>
                  <a:srgbClr val="FFC000"/>
                </a:solidFill>
              </a:rPr>
              <a:t>;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} while(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조건식</a:t>
            </a:r>
            <a:r>
              <a:rPr lang="en-US" altLang="ko-KR" sz="2000" dirty="0" smtClean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539552" y="148478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do while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문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611560" y="1888956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>
                <a:solidFill>
                  <a:schemeClr val="bg1"/>
                </a:solidFill>
              </a:rPr>
              <a:t>while </a:t>
            </a:r>
            <a:r>
              <a:rPr lang="ko-KR" altLang="en-US" dirty="0" smtClean="0">
                <a:solidFill>
                  <a:schemeClr val="bg1"/>
                </a:solidFill>
              </a:rPr>
              <a:t>문의 경우에는 </a:t>
            </a:r>
            <a:r>
              <a:rPr lang="ko-KR" altLang="en-US" dirty="0" err="1" smtClean="0">
                <a:solidFill>
                  <a:schemeClr val="bg1"/>
                </a:solidFill>
              </a:rPr>
              <a:t>조건식의</a:t>
            </a:r>
            <a:r>
              <a:rPr lang="ko-KR" altLang="en-US" dirty="0" smtClean="0">
                <a:solidFill>
                  <a:schemeClr val="bg1"/>
                </a:solidFill>
              </a:rPr>
              <a:t> 만족 여부를 먼저 검사한 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중괄호에 있는 실행문의 실행 여부를 결정했습니다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하지만 </a:t>
            </a:r>
            <a:r>
              <a:rPr lang="en-US" altLang="ko-KR" dirty="0" smtClean="0">
                <a:solidFill>
                  <a:schemeClr val="bg1"/>
                </a:solidFill>
              </a:rPr>
              <a:t>do while </a:t>
            </a:r>
            <a:r>
              <a:rPr lang="ko-KR" altLang="en-US" dirty="0" smtClean="0">
                <a:solidFill>
                  <a:schemeClr val="bg1"/>
                </a:solidFill>
              </a:rPr>
              <a:t>문은 반드시 한 번은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실행문을</a:t>
            </a:r>
            <a:r>
              <a:rPr lang="ko-KR" altLang="en-US" dirty="0" smtClean="0">
                <a:solidFill>
                  <a:schemeClr val="bg1"/>
                </a:solidFill>
              </a:rPr>
              <a:t> 실행하고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조건식을</a:t>
            </a:r>
            <a:r>
              <a:rPr lang="ko-KR" altLang="en-US" dirty="0" smtClean="0">
                <a:solidFill>
                  <a:schemeClr val="bg1"/>
                </a:solidFill>
              </a:rPr>
              <a:t> 검사하게 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3568" y="1413064"/>
            <a:ext cx="7920880" cy="3208571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&lt;script type=”text/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javascript</a:t>
            </a:r>
            <a:r>
              <a:rPr lang="en-US" altLang="ko-KR" sz="2000" dirty="0" smtClean="0">
                <a:solidFill>
                  <a:schemeClr val="bg1"/>
                </a:solidFill>
              </a:rPr>
              <a:t>”&gt;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//&lt;![CDATA[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err="1" smtClean="0">
                <a:solidFill>
                  <a:schemeClr val="bg1"/>
                </a:solidFill>
              </a:rPr>
              <a:t>var</a:t>
            </a:r>
            <a:r>
              <a:rPr lang="en-US" altLang="ko-KR" sz="2000" dirty="0" smtClean="0">
                <a:solidFill>
                  <a:schemeClr val="bg1"/>
                </a:solidFill>
              </a:rPr>
              <a:t> num=10;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do{ 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document.write</a:t>
            </a:r>
            <a:r>
              <a:rPr lang="en-US" altLang="ko-KR" sz="2000" dirty="0" smtClean="0">
                <a:solidFill>
                  <a:schemeClr val="bg1"/>
                </a:solidFill>
              </a:rPr>
              <a:t>(“hello!!”);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num++;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} while(num&lt;=5)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//]]&gt;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&lt;/script&gt;</a:t>
            </a: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8" name="TextBox 9"/>
          <p:cNvSpPr txBox="1"/>
          <p:nvPr/>
        </p:nvSpPr>
        <p:spPr>
          <a:xfrm>
            <a:off x="611560" y="3068960"/>
            <a:ext cx="3672408" cy="147732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for(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초깃값</a:t>
            </a:r>
            <a:r>
              <a:rPr lang="en-US" altLang="ko-KR" sz="2000" dirty="0" smtClean="0">
                <a:solidFill>
                  <a:srgbClr val="FFC000"/>
                </a:solidFill>
              </a:rPr>
              <a:t>; 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조건식</a:t>
            </a:r>
            <a:r>
              <a:rPr lang="en-US" altLang="ko-KR" sz="2000" dirty="0" smtClean="0">
                <a:solidFill>
                  <a:srgbClr val="FFC000"/>
                </a:solidFill>
              </a:rPr>
              <a:t>; 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증감식</a:t>
            </a:r>
            <a:r>
              <a:rPr lang="en-US" altLang="ko-KR" sz="2000" dirty="0" smtClean="0">
                <a:solidFill>
                  <a:srgbClr val="FFC000"/>
                </a:solidFill>
              </a:rPr>
              <a:t>){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실행문</a:t>
            </a:r>
            <a:r>
              <a:rPr lang="en-US" altLang="ko-KR" sz="2000" dirty="0" smtClean="0">
                <a:solidFill>
                  <a:schemeClr val="bg1"/>
                </a:solidFill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539552" y="148478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for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문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611560" y="188895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>
                <a:solidFill>
                  <a:schemeClr val="bg1"/>
                </a:solidFill>
              </a:rPr>
              <a:t>for </a:t>
            </a:r>
            <a:r>
              <a:rPr lang="ko-KR" altLang="en-US" dirty="0" smtClean="0">
                <a:solidFill>
                  <a:schemeClr val="bg1"/>
                </a:solidFill>
              </a:rPr>
              <a:t>문은 </a:t>
            </a:r>
            <a:r>
              <a:rPr lang="ko-KR" altLang="en-US" dirty="0" err="1" smtClean="0">
                <a:solidFill>
                  <a:schemeClr val="bg1"/>
                </a:solidFill>
              </a:rPr>
              <a:t>반복문입니다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조건식을</a:t>
            </a:r>
            <a:r>
              <a:rPr lang="ko-KR" altLang="en-US" dirty="0" smtClean="0">
                <a:solidFill>
                  <a:schemeClr val="bg1"/>
                </a:solidFill>
              </a:rPr>
              <a:t> 만족할 때까지 특정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실행문을</a:t>
            </a:r>
            <a:r>
              <a:rPr lang="ko-KR" altLang="en-US" dirty="0" smtClean="0">
                <a:solidFill>
                  <a:schemeClr val="bg1"/>
                </a:solidFill>
              </a:rPr>
              <a:t> 반복하여 실행합니다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사용 용도는 마치 </a:t>
            </a:r>
            <a:r>
              <a:rPr lang="en-US" altLang="ko-KR" dirty="0" smtClean="0">
                <a:solidFill>
                  <a:schemeClr val="bg1"/>
                </a:solidFill>
              </a:rPr>
              <a:t>while </a:t>
            </a:r>
            <a:r>
              <a:rPr lang="ko-KR" altLang="en-US" dirty="0" smtClean="0">
                <a:solidFill>
                  <a:schemeClr val="bg1"/>
                </a:solidFill>
              </a:rPr>
              <a:t>문과 같습니다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4860" r="7660"/>
          <a:stretch>
            <a:fillRect/>
          </a:stretch>
        </p:blipFill>
        <p:spPr bwMode="auto">
          <a:xfrm>
            <a:off x="4511412" y="2780928"/>
            <a:ext cx="4093036" cy="30963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제어문이란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sz="16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ko-KR" altLang="en-US" dirty="0" err="1" smtClean="0"/>
              <a:t>선택문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ko-KR" dirty="0" smtClean="0"/>
              <a:t>03-1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altLang="ko-KR" dirty="0" smtClean="0"/>
              <a:t>03-2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altLang="ko-KR" dirty="0" smtClean="0"/>
              <a:t>03-3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 smtClean="0"/>
              <a:t>03-4</a:t>
            </a:r>
            <a:endParaRPr lang="ko-KR" altLang="en-US" dirty="0"/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3568" y="1413064"/>
            <a:ext cx="7920880" cy="2516073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&lt;script type=”text/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javascript</a:t>
            </a:r>
            <a:r>
              <a:rPr lang="en-US" altLang="ko-KR" sz="2000" dirty="0" smtClean="0">
                <a:solidFill>
                  <a:schemeClr val="bg1"/>
                </a:solidFill>
              </a:rPr>
              <a:t>”&gt;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//&lt;![CDATA[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for(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var</a:t>
            </a:r>
            <a:r>
              <a:rPr lang="en-US" altLang="ko-KR" sz="2000" dirty="0" smtClean="0">
                <a:solidFill>
                  <a:srgbClr val="FFC000"/>
                </a:solidFill>
              </a:rPr>
              <a:t> 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i</a:t>
            </a:r>
            <a:r>
              <a:rPr lang="en-US" altLang="ko-KR" sz="2000" dirty="0" smtClean="0">
                <a:solidFill>
                  <a:srgbClr val="FFC000"/>
                </a:solidFill>
              </a:rPr>
              <a:t>=1; 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i</a:t>
            </a:r>
            <a:r>
              <a:rPr lang="en-US" altLang="ko-KR" sz="2000" dirty="0" smtClean="0">
                <a:solidFill>
                  <a:srgbClr val="FFC000"/>
                </a:solidFill>
              </a:rPr>
              <a:t>&lt;=5; </a:t>
            </a:r>
            <a:r>
              <a:rPr lang="en-US" altLang="ko-KR" sz="2000" dirty="0" err="1" smtClean="0">
                <a:solidFill>
                  <a:srgbClr val="FFC000"/>
                </a:solidFill>
              </a:rPr>
              <a:t>i</a:t>
            </a:r>
            <a:r>
              <a:rPr lang="en-US" altLang="ko-KR" sz="2000" dirty="0" smtClean="0">
                <a:solidFill>
                  <a:srgbClr val="FFC000"/>
                </a:solidFill>
              </a:rPr>
              <a:t>++){ 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document.write</a:t>
            </a:r>
            <a:r>
              <a:rPr lang="en-US" altLang="ko-KR" sz="2000" dirty="0" smtClean="0">
                <a:solidFill>
                  <a:schemeClr val="bg1"/>
                </a:solidFill>
              </a:rPr>
              <a:t>(“hello”+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i</a:t>
            </a:r>
            <a:r>
              <a:rPr lang="en-US" altLang="ko-KR" sz="2000" dirty="0" smtClean="0">
                <a:solidFill>
                  <a:schemeClr val="bg1"/>
                </a:solidFill>
              </a:rPr>
              <a:t>, “&lt;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br</a:t>
            </a:r>
            <a:r>
              <a:rPr lang="en-US" altLang="ko-KR" sz="2000" dirty="0" smtClean="0">
                <a:solidFill>
                  <a:schemeClr val="bg1"/>
                </a:solidFill>
              </a:rPr>
              <a:t> /&gt;”);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}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//]]&gt;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&lt;/script&gt;</a:t>
            </a: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11"/>
          <p:cNvSpPr txBox="1"/>
          <p:nvPr/>
        </p:nvSpPr>
        <p:spPr>
          <a:xfrm>
            <a:off x="539552" y="142846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err="1" smtClean="0">
                <a:solidFill>
                  <a:srgbClr val="92D050"/>
                </a:solidFill>
              </a:rPr>
              <a:t>제어문이란</a:t>
            </a:r>
            <a:r>
              <a:rPr lang="en-US" altLang="ko-KR" b="1" dirty="0" smtClean="0">
                <a:solidFill>
                  <a:srgbClr val="92D050"/>
                </a:solidFill>
              </a:rPr>
              <a:t>?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611560" y="185122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err="1" smtClean="0">
                <a:solidFill>
                  <a:schemeClr val="bg1"/>
                </a:solidFill>
              </a:rPr>
              <a:t>제어문은</a:t>
            </a:r>
            <a:r>
              <a:rPr lang="ko-KR" altLang="en-US" dirty="0" smtClean="0">
                <a:solidFill>
                  <a:schemeClr val="bg1"/>
                </a:solidFill>
              </a:rPr>
              <a:t> 프로그램의 흐름을 제어할 수 있도록 도와주는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실행문을</a:t>
            </a:r>
            <a:r>
              <a:rPr lang="ko-KR" altLang="en-US" dirty="0" smtClean="0">
                <a:solidFill>
                  <a:schemeClr val="bg1"/>
                </a:solidFill>
              </a:rPr>
              <a:t> 말합니다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제어문은</a:t>
            </a:r>
            <a:r>
              <a:rPr lang="ko-KR" altLang="en-US" dirty="0" smtClean="0">
                <a:solidFill>
                  <a:schemeClr val="bg1"/>
                </a:solidFill>
              </a:rPr>
              <a:t> 조건 만족여부에 따라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실행문을</a:t>
            </a:r>
            <a:r>
              <a:rPr lang="ko-KR" altLang="en-US" dirty="0" smtClean="0">
                <a:solidFill>
                  <a:schemeClr val="bg1"/>
                </a:solidFill>
              </a:rPr>
              <a:t> 제어할 수 있는 조건문과 변수에 일치하는 경우의 값에 따라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실행문을</a:t>
            </a:r>
            <a:r>
              <a:rPr lang="ko-KR" altLang="en-US" dirty="0" smtClean="0">
                <a:solidFill>
                  <a:schemeClr val="bg1"/>
                </a:solidFill>
              </a:rPr>
              <a:t> 제어할 수 있는 </a:t>
            </a:r>
            <a:r>
              <a:rPr lang="ko-KR" altLang="en-US" dirty="0" err="1" smtClean="0">
                <a:solidFill>
                  <a:schemeClr val="bg1"/>
                </a:solidFill>
              </a:rPr>
              <a:t>선택문</a:t>
            </a:r>
            <a:r>
              <a:rPr lang="ko-KR" altLang="en-US" dirty="0" smtClean="0">
                <a:solidFill>
                  <a:schemeClr val="bg1"/>
                </a:solidFill>
              </a:rPr>
              <a:t> 그리고 특정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실행문을</a:t>
            </a:r>
            <a:r>
              <a:rPr lang="ko-KR" altLang="en-US" dirty="0" smtClean="0">
                <a:solidFill>
                  <a:schemeClr val="bg1"/>
                </a:solidFill>
              </a:rPr>
              <a:t> 여러 번 반복 실행할 수 있도록 하는 </a:t>
            </a:r>
            <a:r>
              <a:rPr lang="ko-KR" altLang="en-US" dirty="0" err="1" smtClean="0">
                <a:solidFill>
                  <a:schemeClr val="bg1"/>
                </a:solidFill>
              </a:rPr>
              <a:t>반복문이</a:t>
            </a:r>
            <a:r>
              <a:rPr lang="ko-KR" altLang="en-US" dirty="0" smtClean="0">
                <a:solidFill>
                  <a:schemeClr val="bg1"/>
                </a:solidFill>
              </a:rPr>
              <a:t>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2186" y="3256692"/>
            <a:ext cx="3231982" cy="24817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11"/>
          <p:cNvSpPr txBox="1"/>
          <p:nvPr/>
        </p:nvSpPr>
        <p:spPr>
          <a:xfrm>
            <a:off x="539552" y="1428465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solidFill>
                  <a:srgbClr val="92D050"/>
                </a:solidFill>
              </a:rPr>
              <a:t>§ </a:t>
            </a:r>
            <a:r>
              <a:rPr lang="ko-KR" altLang="en-US" sz="2000" b="1" dirty="0" err="1" smtClean="0">
                <a:solidFill>
                  <a:srgbClr val="92D050"/>
                </a:solidFill>
              </a:rPr>
              <a:t>조건문</a:t>
            </a:r>
            <a:endParaRPr lang="en-US" altLang="ko-KR" sz="2000" b="1" dirty="0" smtClean="0">
              <a:solidFill>
                <a:srgbClr val="92D050"/>
              </a:solidFill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611560" y="1857598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err="1" smtClean="0">
                <a:solidFill>
                  <a:schemeClr val="bg1"/>
                </a:solidFill>
              </a:rPr>
              <a:t>조건문은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조건식의</a:t>
            </a:r>
            <a:r>
              <a:rPr lang="ko-KR" altLang="en-US" dirty="0" smtClean="0">
                <a:solidFill>
                  <a:schemeClr val="bg1"/>
                </a:solidFill>
              </a:rPr>
              <a:t> 값이 참</a:t>
            </a:r>
            <a:r>
              <a:rPr lang="en-US" altLang="ko-KR" dirty="0" smtClean="0">
                <a:solidFill>
                  <a:schemeClr val="bg1"/>
                </a:solidFill>
              </a:rPr>
              <a:t>(true)</a:t>
            </a:r>
            <a:r>
              <a:rPr lang="ko-KR" altLang="en-US" dirty="0" smtClean="0">
                <a:solidFill>
                  <a:schemeClr val="bg1"/>
                </a:solidFill>
              </a:rPr>
              <a:t>인지 아니면 거짓</a:t>
            </a:r>
            <a:r>
              <a:rPr lang="en-US" altLang="ko-KR" dirty="0" smtClean="0">
                <a:solidFill>
                  <a:schemeClr val="bg1"/>
                </a:solidFill>
              </a:rPr>
              <a:t>(false)</a:t>
            </a:r>
            <a:r>
              <a:rPr lang="ko-KR" altLang="en-US" dirty="0" smtClean="0">
                <a:solidFill>
                  <a:schemeClr val="bg1"/>
                </a:solidFill>
              </a:rPr>
              <a:t>인지에 따라 실행문의 제어가 결정됩니다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조건문의 종류에는 </a:t>
            </a:r>
            <a:r>
              <a:rPr lang="en-US" altLang="ko-KR" dirty="0" smtClean="0">
                <a:solidFill>
                  <a:schemeClr val="bg1"/>
                </a:solidFill>
              </a:rPr>
              <a:t>if </a:t>
            </a:r>
            <a:r>
              <a:rPr lang="ko-KR" altLang="en-US" dirty="0" smtClean="0">
                <a:solidFill>
                  <a:schemeClr val="bg1"/>
                </a:solidFill>
              </a:rPr>
              <a:t>문</a:t>
            </a:r>
            <a:r>
              <a:rPr lang="en-US" altLang="ko-KR" dirty="0" smtClean="0">
                <a:solidFill>
                  <a:schemeClr val="bg1"/>
                </a:solidFill>
              </a:rPr>
              <a:t>, else </a:t>
            </a:r>
            <a:r>
              <a:rPr lang="ko-KR" altLang="en-US" dirty="0" smtClean="0">
                <a:solidFill>
                  <a:schemeClr val="bg1"/>
                </a:solidFill>
              </a:rPr>
              <a:t>문 그리고 </a:t>
            </a:r>
            <a:r>
              <a:rPr lang="en-US" altLang="ko-KR" dirty="0" smtClean="0">
                <a:solidFill>
                  <a:schemeClr val="bg1"/>
                </a:solidFill>
              </a:rPr>
              <a:t>else if </a:t>
            </a:r>
            <a:r>
              <a:rPr lang="ko-KR" altLang="en-US" dirty="0" smtClean="0">
                <a:solidFill>
                  <a:schemeClr val="bg1"/>
                </a:solidFill>
              </a:rPr>
              <a:t>문이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611560" y="3895888"/>
            <a:ext cx="7992888" cy="147732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if(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조건식</a:t>
            </a:r>
            <a:r>
              <a:rPr lang="en-US" altLang="ko-KR" sz="2000" dirty="0" smtClean="0">
                <a:solidFill>
                  <a:srgbClr val="FFC000"/>
                </a:solidFill>
              </a:rPr>
              <a:t>){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실행문</a:t>
            </a:r>
            <a:r>
              <a:rPr lang="en-US" altLang="ko-KR" sz="2000" dirty="0" smtClean="0">
                <a:solidFill>
                  <a:schemeClr val="bg1"/>
                </a:solidFill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539552" y="298766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if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문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611560" y="339183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>
                <a:solidFill>
                  <a:schemeClr val="bg1"/>
                </a:solidFill>
              </a:rPr>
              <a:t>if </a:t>
            </a:r>
            <a:r>
              <a:rPr lang="ko-KR" altLang="en-US" dirty="0" smtClean="0">
                <a:solidFill>
                  <a:schemeClr val="bg1"/>
                </a:solidFill>
              </a:rPr>
              <a:t>문은 </a:t>
            </a:r>
            <a:r>
              <a:rPr lang="ko-KR" altLang="en-US" dirty="0" err="1" smtClean="0">
                <a:solidFill>
                  <a:schemeClr val="bg1"/>
                </a:solidFill>
              </a:rPr>
              <a:t>조건식을</a:t>
            </a:r>
            <a:r>
              <a:rPr lang="ko-KR" altLang="en-US" dirty="0" smtClean="0">
                <a:solidFill>
                  <a:schemeClr val="bg1"/>
                </a:solidFill>
              </a:rPr>
              <a:t> 만족</a:t>
            </a:r>
            <a:r>
              <a:rPr lang="en-US" altLang="ko-KR" dirty="0" smtClean="0">
                <a:solidFill>
                  <a:schemeClr val="bg1"/>
                </a:solidFill>
              </a:rPr>
              <a:t>(true)</a:t>
            </a:r>
            <a:r>
              <a:rPr lang="ko-KR" altLang="en-US" dirty="0" smtClean="0">
                <a:solidFill>
                  <a:schemeClr val="bg1"/>
                </a:solidFill>
              </a:rPr>
              <a:t>할 경우에만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실행문을</a:t>
            </a:r>
            <a:r>
              <a:rPr lang="ko-KR" altLang="en-US" dirty="0" smtClean="0">
                <a:solidFill>
                  <a:schemeClr val="bg1"/>
                </a:solidFill>
              </a:rPr>
              <a:t> 실행합니다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3568" y="1413064"/>
            <a:ext cx="7920880" cy="2015936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&lt;script type=”text/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javascript</a:t>
            </a:r>
            <a:r>
              <a:rPr lang="en-US" altLang="ko-KR" sz="2000" dirty="0" smtClean="0">
                <a:solidFill>
                  <a:schemeClr val="bg1"/>
                </a:solidFill>
              </a:rPr>
              <a:t>”&gt;</a:t>
            </a:r>
          </a:p>
          <a:p>
            <a:pPr algn="just">
              <a:lnSpc>
                <a:spcPts val="25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var</a:t>
            </a:r>
            <a:r>
              <a:rPr lang="en-US" altLang="ko-KR" sz="2000" dirty="0" smtClean="0">
                <a:solidFill>
                  <a:schemeClr val="bg1"/>
                </a:solidFill>
              </a:rPr>
              <a:t> num=10;</a:t>
            </a:r>
          </a:p>
          <a:p>
            <a:pPr algn="just">
              <a:lnSpc>
                <a:spcPts val="25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 if(num&lt;=100){</a:t>
            </a:r>
          </a:p>
          <a:p>
            <a:pPr algn="just">
              <a:lnSpc>
                <a:spcPts val="25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document.write</a:t>
            </a:r>
            <a:r>
              <a:rPr lang="en-US" altLang="ko-KR" sz="2000" dirty="0" smtClean="0">
                <a:solidFill>
                  <a:schemeClr val="bg1"/>
                </a:solidFill>
              </a:rPr>
              <a:t>(num);</a:t>
            </a:r>
          </a:p>
          <a:p>
            <a:pPr algn="just">
              <a:lnSpc>
                <a:spcPts val="25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</a:rPr>
              <a:t>}</a:t>
            </a:r>
          </a:p>
          <a:p>
            <a:pPr algn="just">
              <a:lnSpc>
                <a:spcPts val="25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&lt;/script&gt;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611560" y="4725144"/>
            <a:ext cx="7992888" cy="101566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0, null, “”(</a:t>
            </a:r>
            <a:r>
              <a:rPr lang="ko-KR" altLang="en-US" sz="2000" dirty="0" smtClean="0">
                <a:solidFill>
                  <a:schemeClr val="bg1"/>
                </a:solidFill>
              </a:rPr>
              <a:t>빈 문자</a:t>
            </a:r>
            <a:r>
              <a:rPr lang="en-US" altLang="ko-KR" sz="2000" dirty="0" smtClean="0">
                <a:solidFill>
                  <a:schemeClr val="bg1"/>
                </a:solidFill>
              </a:rPr>
              <a:t>), undefined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 if (0) </a:t>
            </a:r>
            <a:r>
              <a:rPr lang="en-US" altLang="ko-KR" sz="2000" dirty="0" smtClean="0">
                <a:solidFill>
                  <a:schemeClr val="bg1"/>
                </a:solidFill>
              </a:rPr>
              <a:t>{   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실행문</a:t>
            </a:r>
            <a:r>
              <a:rPr lang="en-US" altLang="ko-KR" sz="2000" dirty="0" smtClean="0">
                <a:solidFill>
                  <a:schemeClr val="bg1"/>
                </a:solidFill>
              </a:rPr>
              <a:t>     }    </a:t>
            </a:r>
            <a:r>
              <a:rPr lang="ko-KR" altLang="en-US" sz="2000" dirty="0" smtClean="0">
                <a:solidFill>
                  <a:schemeClr val="bg1"/>
                </a:solidFill>
              </a:rPr>
              <a:t>실행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en-US" altLang="ko-KR" sz="2000" dirty="0" smtClean="0">
                <a:solidFill>
                  <a:srgbClr val="FFC000"/>
                </a:solidFill>
              </a:rPr>
              <a:t>X</a:t>
            </a:r>
            <a:r>
              <a:rPr lang="en-US" altLang="ko-KR" sz="2000" dirty="0" smtClean="0">
                <a:solidFill>
                  <a:schemeClr val="bg1"/>
                </a:solidFill>
              </a:rPr>
              <a:t>),  </a:t>
            </a:r>
            <a:r>
              <a:rPr lang="en-US" altLang="ko-KR" sz="2000" dirty="0" smtClean="0">
                <a:solidFill>
                  <a:srgbClr val="FFC000"/>
                </a:solidFill>
              </a:rPr>
              <a:t>if (100) </a:t>
            </a:r>
            <a:r>
              <a:rPr lang="en-US" altLang="ko-KR" sz="2000" dirty="0" smtClean="0">
                <a:solidFill>
                  <a:schemeClr val="bg1"/>
                </a:solidFill>
              </a:rPr>
              <a:t>{   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실행문</a:t>
            </a:r>
            <a:r>
              <a:rPr lang="en-US" altLang="ko-KR" sz="2000" dirty="0" smtClean="0">
                <a:solidFill>
                  <a:schemeClr val="bg1"/>
                </a:solidFill>
              </a:rPr>
              <a:t>     }    </a:t>
            </a:r>
            <a:r>
              <a:rPr lang="ko-KR" altLang="en-US" sz="2000" dirty="0" smtClean="0">
                <a:solidFill>
                  <a:schemeClr val="bg1"/>
                </a:solidFill>
              </a:rPr>
              <a:t>실행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en-US" altLang="ko-KR" sz="2000" dirty="0" smtClean="0">
                <a:solidFill>
                  <a:srgbClr val="FFC000"/>
                </a:solidFill>
              </a:rPr>
              <a:t>O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539552" y="357301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조건식에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논리 데이터가 아닌 다른 값이 왔을 경우 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11560" y="397718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다음 값이 </a:t>
            </a:r>
            <a:r>
              <a:rPr lang="ko-KR" altLang="en-US" dirty="0" err="1" smtClean="0">
                <a:solidFill>
                  <a:schemeClr val="bg1"/>
                </a:solidFill>
              </a:rPr>
              <a:t>조건식에</a:t>
            </a:r>
            <a:r>
              <a:rPr lang="ko-KR" altLang="en-US" dirty="0" smtClean="0">
                <a:solidFill>
                  <a:schemeClr val="bg1"/>
                </a:solidFill>
              </a:rPr>
              <a:t> 입력되면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를 반환하지만 그밖에 모든 값은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로 인식됩니다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TextBox 9"/>
          <p:cNvSpPr txBox="1"/>
          <p:nvPr/>
        </p:nvSpPr>
        <p:spPr>
          <a:xfrm>
            <a:off x="611560" y="2671752"/>
            <a:ext cx="7992888" cy="240065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if(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조건식</a:t>
            </a:r>
            <a:r>
              <a:rPr lang="en-US" altLang="ko-KR" sz="2000" dirty="0" smtClean="0">
                <a:solidFill>
                  <a:srgbClr val="FFC000"/>
                </a:solidFill>
              </a:rPr>
              <a:t>){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실행문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1;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}else{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실행문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2;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539552" y="148478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else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문 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611560" y="188895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>
                <a:solidFill>
                  <a:schemeClr val="bg1"/>
                </a:solidFill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</a:rPr>
              <a:t>문은 </a:t>
            </a:r>
            <a:r>
              <a:rPr lang="ko-KR" altLang="en-US" dirty="0" err="1" smtClean="0">
                <a:solidFill>
                  <a:schemeClr val="bg1"/>
                </a:solidFill>
              </a:rPr>
              <a:t>조건식을</a:t>
            </a:r>
            <a:r>
              <a:rPr lang="ko-KR" altLang="en-US" dirty="0" smtClean="0">
                <a:solidFill>
                  <a:schemeClr val="bg1"/>
                </a:solidFill>
              </a:rPr>
              <a:t> 만족</a:t>
            </a:r>
            <a:r>
              <a:rPr lang="en-US" altLang="ko-KR" dirty="0" smtClean="0">
                <a:solidFill>
                  <a:schemeClr val="bg1"/>
                </a:solidFill>
              </a:rPr>
              <a:t>(true)</a:t>
            </a:r>
            <a:r>
              <a:rPr lang="ko-KR" altLang="en-US" dirty="0" smtClean="0">
                <a:solidFill>
                  <a:schemeClr val="bg1"/>
                </a:solidFill>
              </a:rPr>
              <a:t>할 경우와 만족하지 않았을</a:t>
            </a:r>
            <a:r>
              <a:rPr lang="en-US" altLang="ko-KR" dirty="0" smtClean="0">
                <a:solidFill>
                  <a:schemeClr val="bg1"/>
                </a:solidFill>
              </a:rPr>
              <a:t>(false) </a:t>
            </a:r>
            <a:r>
              <a:rPr lang="ko-KR" altLang="en-US" dirty="0" smtClean="0">
                <a:solidFill>
                  <a:schemeClr val="bg1"/>
                </a:solidFill>
              </a:rPr>
              <a:t>경우에 따라 실행되는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실행문이</a:t>
            </a:r>
            <a:r>
              <a:rPr lang="ko-KR" altLang="en-US" dirty="0" smtClean="0">
                <a:solidFill>
                  <a:schemeClr val="bg1"/>
                </a:solidFill>
              </a:rPr>
              <a:t> 달라집니다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두 가지 결과가 나올 수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1413064"/>
            <a:ext cx="7920880" cy="4216667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&lt;script type=”text/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javascript</a:t>
            </a:r>
            <a:r>
              <a:rPr lang="en-US" altLang="ko-KR" sz="2000" dirty="0" smtClean="0">
                <a:solidFill>
                  <a:schemeClr val="bg1"/>
                </a:solidFill>
              </a:rPr>
              <a:t>”&gt;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//&lt;![CDATA[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E64242"/>
                </a:solidFill>
              </a:rPr>
              <a:t>//</a:t>
            </a:r>
            <a:r>
              <a:rPr lang="ko-KR" altLang="en-US" sz="2000" dirty="0" smtClean="0">
                <a:solidFill>
                  <a:srgbClr val="E64242"/>
                </a:solidFill>
              </a:rPr>
              <a:t>질의응답 창을 띄웁니다</a:t>
            </a:r>
            <a:r>
              <a:rPr lang="en-US" altLang="ko-KR" sz="2000" dirty="0" smtClean="0">
                <a:solidFill>
                  <a:srgbClr val="E64242"/>
                </a:solidFill>
              </a:rPr>
              <a:t>.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err="1" smtClean="0">
                <a:solidFill>
                  <a:schemeClr val="bg1"/>
                </a:solidFill>
              </a:rPr>
              <a:t>var</a:t>
            </a:r>
            <a:r>
              <a:rPr lang="en-US" altLang="ko-KR" sz="2000" dirty="0" smtClean="0">
                <a:solidFill>
                  <a:schemeClr val="bg1"/>
                </a:solidFill>
              </a:rPr>
              <a:t> num=prompt(“</a:t>
            </a:r>
            <a:r>
              <a:rPr lang="ko-KR" altLang="en-US" sz="2000" dirty="0" smtClean="0">
                <a:solidFill>
                  <a:schemeClr val="bg1"/>
                </a:solidFill>
              </a:rPr>
              <a:t>당신이 좋아하는 숫자는</a:t>
            </a:r>
            <a:r>
              <a:rPr lang="en-US" altLang="ko-KR" sz="2000" dirty="0" smtClean="0">
                <a:solidFill>
                  <a:schemeClr val="bg1"/>
                </a:solidFill>
              </a:rPr>
              <a:t>?”,”0”);</a:t>
            </a:r>
          </a:p>
          <a:p>
            <a:pPr algn="just">
              <a:lnSpc>
                <a:spcPts val="2700"/>
              </a:lnSpc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if(num%2==0){  </a:t>
            </a:r>
            <a:r>
              <a:rPr lang="en-US" altLang="ko-KR" sz="2000" dirty="0" smtClean="0">
                <a:solidFill>
                  <a:srgbClr val="E64242"/>
                </a:solidFill>
              </a:rPr>
              <a:t>//</a:t>
            </a:r>
            <a:r>
              <a:rPr lang="ko-KR" altLang="en-US" sz="2000" dirty="0" smtClean="0">
                <a:solidFill>
                  <a:srgbClr val="E64242"/>
                </a:solidFill>
              </a:rPr>
              <a:t>짝수일 경우</a:t>
            </a:r>
            <a:endParaRPr lang="en-US" altLang="ko-KR" sz="2000" dirty="0" smtClean="0">
              <a:solidFill>
                <a:srgbClr val="E64242"/>
              </a:solidFill>
            </a:endParaRP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document.write</a:t>
            </a:r>
            <a:r>
              <a:rPr lang="en-US" altLang="ko-KR" sz="2000" dirty="0" smtClean="0">
                <a:solidFill>
                  <a:schemeClr val="bg1"/>
                </a:solidFill>
              </a:rPr>
              <a:t>(“</a:t>
            </a:r>
            <a:r>
              <a:rPr lang="ko-KR" altLang="en-US" sz="2000" dirty="0" smtClean="0">
                <a:solidFill>
                  <a:schemeClr val="bg1"/>
                </a:solidFill>
              </a:rPr>
              <a:t>당신이 좋아하는 숫자는 짝수입니다</a:t>
            </a:r>
            <a:r>
              <a:rPr lang="en-US" altLang="ko-KR" sz="2000" dirty="0" smtClean="0">
                <a:solidFill>
                  <a:schemeClr val="bg1"/>
                </a:solidFill>
              </a:rPr>
              <a:t>.”);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}else{  </a:t>
            </a:r>
            <a:r>
              <a:rPr lang="en-US" altLang="ko-KR" sz="2000" dirty="0" smtClean="0">
                <a:solidFill>
                  <a:srgbClr val="E64242"/>
                </a:solidFill>
              </a:rPr>
              <a:t>//</a:t>
            </a:r>
            <a:r>
              <a:rPr lang="ko-KR" altLang="en-US" sz="2000" dirty="0" smtClean="0">
                <a:solidFill>
                  <a:srgbClr val="E64242"/>
                </a:solidFill>
              </a:rPr>
              <a:t>홀수일 경우</a:t>
            </a:r>
            <a:endParaRPr lang="en-US" altLang="ko-KR" sz="2000" dirty="0" smtClean="0">
              <a:solidFill>
                <a:srgbClr val="E64242"/>
              </a:solidFill>
            </a:endParaRP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document.write</a:t>
            </a:r>
            <a:r>
              <a:rPr lang="en-US" altLang="ko-KR" sz="2000" dirty="0" smtClean="0">
                <a:solidFill>
                  <a:schemeClr val="bg1"/>
                </a:solidFill>
              </a:rPr>
              <a:t>(“</a:t>
            </a:r>
            <a:r>
              <a:rPr lang="ko-KR" altLang="en-US" sz="2000" dirty="0" smtClean="0">
                <a:solidFill>
                  <a:schemeClr val="bg1"/>
                </a:solidFill>
              </a:rPr>
              <a:t>당신이 좋아하는 숫자는 홀수입니다</a:t>
            </a:r>
            <a:r>
              <a:rPr lang="en-US" altLang="ko-KR" sz="2000" dirty="0" smtClean="0">
                <a:solidFill>
                  <a:schemeClr val="bg1"/>
                </a:solidFill>
              </a:rPr>
              <a:t>.”);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}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//]]&gt;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&lt;/script&gt;</a:t>
            </a: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TextBox 9"/>
          <p:cNvSpPr txBox="1"/>
          <p:nvPr/>
        </p:nvSpPr>
        <p:spPr>
          <a:xfrm>
            <a:off x="611560" y="2671752"/>
            <a:ext cx="7992888" cy="332398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if(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조건식</a:t>
            </a:r>
            <a:r>
              <a:rPr lang="en-US" altLang="ko-KR" sz="2000" dirty="0" smtClean="0">
                <a:solidFill>
                  <a:srgbClr val="FFC000"/>
                </a:solidFill>
              </a:rPr>
              <a:t>1){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실행문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1;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} else if(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조건식</a:t>
            </a:r>
            <a:r>
              <a:rPr lang="en-US" altLang="ko-KR" sz="2000" dirty="0" smtClean="0">
                <a:solidFill>
                  <a:srgbClr val="FFC000"/>
                </a:solidFill>
              </a:rPr>
              <a:t>2){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실행문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2;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} else{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실행문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3;</a:t>
            </a:r>
            <a:endParaRPr lang="en-US" altLang="ko-KR" sz="2000" dirty="0" smtClean="0">
              <a:solidFill>
                <a:srgbClr val="FFC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539552" y="148478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else if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문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611560" y="188895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>
                <a:solidFill>
                  <a:schemeClr val="bg1"/>
                </a:solidFill>
              </a:rPr>
              <a:t>else if </a:t>
            </a:r>
            <a:r>
              <a:rPr lang="ko-KR" altLang="en-US" dirty="0" smtClean="0">
                <a:solidFill>
                  <a:schemeClr val="bg1"/>
                </a:solidFill>
              </a:rPr>
              <a:t>문은 두 가지 이상의 조건식이 있으며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그밖에 정해놓은 조건을 만족하지 않았을 때의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실행문이</a:t>
            </a:r>
            <a:r>
              <a:rPr lang="ko-KR" altLang="en-US" dirty="0" smtClean="0">
                <a:solidFill>
                  <a:schemeClr val="bg1"/>
                </a:solidFill>
              </a:rPr>
              <a:t>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2852936"/>
            <a:ext cx="7992888" cy="2516073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&lt;script type=”text/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javascript</a:t>
            </a:r>
            <a:r>
              <a:rPr lang="en-US" altLang="ko-KR" sz="2000" dirty="0" smtClean="0">
                <a:solidFill>
                  <a:schemeClr val="bg1"/>
                </a:solidFill>
              </a:rPr>
              <a:t>”&gt;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//&lt;![CDATA[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err="1" smtClean="0">
                <a:solidFill>
                  <a:schemeClr val="bg1"/>
                </a:solidFill>
              </a:rPr>
              <a:t>var</a:t>
            </a:r>
            <a:r>
              <a:rPr lang="en-US" altLang="ko-KR" sz="2000" dirty="0" smtClean="0">
                <a:solidFill>
                  <a:schemeClr val="bg1"/>
                </a:solidFill>
              </a:rPr>
              <a:t> num=75;</a:t>
            </a:r>
          </a:p>
          <a:p>
            <a:pPr algn="just">
              <a:lnSpc>
                <a:spcPts val="2700"/>
              </a:lnSpc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if(num&gt;=90){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document.write</a:t>
            </a:r>
            <a:r>
              <a:rPr lang="en-US" altLang="ko-KR" sz="2000" dirty="0" smtClean="0">
                <a:solidFill>
                  <a:schemeClr val="bg1"/>
                </a:solidFill>
              </a:rPr>
              <a:t>(“A</a:t>
            </a:r>
            <a:r>
              <a:rPr lang="ko-KR" altLang="en-US" sz="2000" dirty="0" smtClean="0">
                <a:solidFill>
                  <a:schemeClr val="bg1"/>
                </a:solidFill>
              </a:rPr>
              <a:t>학점</a:t>
            </a:r>
            <a:r>
              <a:rPr lang="en-US" altLang="ko-KR" sz="2000" dirty="0" smtClean="0">
                <a:solidFill>
                  <a:schemeClr val="bg1"/>
                </a:solidFill>
              </a:rPr>
              <a:t>”);</a:t>
            </a:r>
          </a:p>
          <a:p>
            <a:pPr algn="just">
              <a:lnSpc>
                <a:spcPts val="2700"/>
              </a:lnSpc>
            </a:pPr>
            <a:r>
              <a:rPr lang="en-US" altLang="ko-KR" sz="2000" dirty="0" smtClean="0">
                <a:solidFill>
                  <a:srgbClr val="FFC000"/>
                </a:solidFill>
              </a:rPr>
              <a:t>}else if(num&gt;=80){</a:t>
            </a:r>
          </a:p>
        </p:txBody>
      </p:sp>
      <p:sp>
        <p:nvSpPr>
          <p:cNvPr id="7" name="TextBox 14"/>
          <p:cNvSpPr txBox="1"/>
          <p:nvPr/>
        </p:nvSpPr>
        <p:spPr>
          <a:xfrm>
            <a:off x="611560" y="1484784"/>
            <a:ext cx="7992888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/>
              <a:t>다음은 변수 </a:t>
            </a:r>
            <a:r>
              <a:rPr lang="en-US" altLang="ko-KR" dirty="0" smtClean="0"/>
              <a:t>num</a:t>
            </a:r>
            <a:r>
              <a:rPr lang="ko-KR" altLang="en-US" dirty="0" smtClean="0"/>
              <a:t>에는 시험 점수를 할당하여 학점이 </a:t>
            </a:r>
            <a:r>
              <a:rPr lang="en-US" altLang="ko-KR" dirty="0" smtClean="0"/>
              <a:t>90</a:t>
            </a:r>
            <a:r>
              <a:rPr lang="ko-KR" altLang="en-US" dirty="0" smtClean="0"/>
              <a:t>점 이상일 경우에는 </a:t>
            </a:r>
            <a:r>
              <a:rPr lang="en-US" altLang="ko-KR" dirty="0" smtClean="0"/>
              <a:t>“A</a:t>
            </a:r>
            <a:r>
              <a:rPr lang="ko-KR" altLang="en-US" dirty="0" smtClean="0"/>
              <a:t>학점</a:t>
            </a:r>
            <a:r>
              <a:rPr lang="en-US" altLang="ko-KR" dirty="0" smtClean="0"/>
              <a:t>”,  80</a:t>
            </a:r>
            <a:r>
              <a:rPr lang="ko-KR" altLang="en-US" dirty="0" smtClean="0"/>
              <a:t>점 이상일 경우에는 </a:t>
            </a:r>
            <a:r>
              <a:rPr lang="en-US" altLang="ko-KR" dirty="0" smtClean="0"/>
              <a:t>“B</a:t>
            </a:r>
            <a:r>
              <a:rPr lang="ko-KR" altLang="en-US" dirty="0" smtClean="0"/>
              <a:t>학점</a:t>
            </a:r>
            <a:r>
              <a:rPr lang="en-US" altLang="ko-KR" dirty="0" smtClean="0"/>
              <a:t>”,  70</a:t>
            </a:r>
            <a:r>
              <a:rPr lang="ko-KR" altLang="en-US" dirty="0" smtClean="0"/>
              <a:t>점 이상일 경우에는 </a:t>
            </a:r>
            <a:r>
              <a:rPr lang="en-US" altLang="ko-KR" dirty="0" smtClean="0"/>
              <a:t>“C</a:t>
            </a:r>
            <a:r>
              <a:rPr lang="ko-KR" altLang="en-US" dirty="0" smtClean="0"/>
              <a:t>학점</a:t>
            </a:r>
            <a:r>
              <a:rPr lang="en-US" altLang="ko-KR" dirty="0" smtClean="0"/>
              <a:t>”, 60</a:t>
            </a:r>
            <a:r>
              <a:rPr lang="ko-KR" altLang="en-US" dirty="0" smtClean="0"/>
              <a:t>점 이상일 경우에는 </a:t>
            </a:r>
            <a:r>
              <a:rPr lang="en-US" altLang="ko-KR" dirty="0" smtClean="0"/>
              <a:t>“D</a:t>
            </a:r>
            <a:r>
              <a:rPr lang="ko-KR" altLang="en-US" dirty="0" smtClean="0"/>
              <a:t>학점</a:t>
            </a:r>
            <a:r>
              <a:rPr lang="en-US" altLang="ko-KR" dirty="0" smtClean="0"/>
              <a:t>”,  60</a:t>
            </a:r>
            <a:r>
              <a:rPr lang="ko-KR" altLang="en-US" dirty="0" smtClean="0"/>
              <a:t>점 미만일 경우에는 </a:t>
            </a:r>
            <a:r>
              <a:rPr lang="en-US" altLang="ko-KR" dirty="0" smtClean="0"/>
              <a:t>“F</a:t>
            </a:r>
            <a:r>
              <a:rPr lang="ko-KR" altLang="en-US" dirty="0" smtClean="0"/>
              <a:t>학점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출력하였습니다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972</Words>
  <Application>Microsoft Office PowerPoint</Application>
  <PresentationFormat>화면 슬라이드 쇼(4:3)</PresentationFormat>
  <Paragraphs>195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JAVASCRIPT</vt:lpstr>
      <vt:lpstr>목 차</vt:lpstr>
      <vt:lpstr>제어문이란?</vt:lpstr>
      <vt:lpstr>조건문</vt:lpstr>
      <vt:lpstr>조건문</vt:lpstr>
      <vt:lpstr>조건문</vt:lpstr>
      <vt:lpstr>조건문</vt:lpstr>
      <vt:lpstr>조건문</vt:lpstr>
      <vt:lpstr>조건문</vt:lpstr>
      <vt:lpstr>조건문</vt:lpstr>
      <vt:lpstr>선택문</vt:lpstr>
      <vt:lpstr>선택문</vt:lpstr>
      <vt:lpstr>선택문</vt:lpstr>
      <vt:lpstr>선택문</vt:lpstr>
      <vt:lpstr>반복문</vt:lpstr>
      <vt:lpstr>반복문</vt:lpstr>
      <vt:lpstr>반복문</vt:lpstr>
      <vt:lpstr>반복문</vt:lpstr>
      <vt:lpstr>반복문</vt:lpstr>
      <vt:lpstr>반복문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</dc:creator>
  <cp:lastModifiedBy>hanguktc</cp:lastModifiedBy>
  <cp:revision>47</cp:revision>
  <dcterms:created xsi:type="dcterms:W3CDTF">2014-06-20T12:47:22Z</dcterms:created>
  <dcterms:modified xsi:type="dcterms:W3CDTF">2014-08-12T11:15:41Z</dcterms:modified>
</cp:coreProperties>
</file>