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D12F2F"/>
    <a:srgbClr val="FFFF99"/>
    <a:srgbClr val="FFFFCC"/>
    <a:srgbClr val="191919"/>
    <a:srgbClr val="2A2A2A"/>
    <a:srgbClr val="F8CBAA"/>
    <a:srgbClr val="CCECFF"/>
    <a:srgbClr val="E64242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>
      <p:cViewPr varScale="1">
        <p:scale>
          <a:sx n="108" d="100"/>
          <a:sy n="108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5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1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 함수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함수의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함수에서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문의 역할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지역 변수와 전역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05-1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05-2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05-3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4149080"/>
            <a:ext cx="7488832" cy="79208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함수란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함수란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함수란 일련의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저장할 수 있는 공간을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함수에 저장된 일련의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실행문은</a:t>
            </a:r>
            <a:r>
              <a:rPr lang="ko-KR" altLang="en-US" dirty="0" smtClean="0">
                <a:solidFill>
                  <a:schemeClr val="bg1"/>
                </a:solidFill>
              </a:rPr>
              <a:t> 함수 </a:t>
            </a:r>
            <a:r>
              <a:rPr lang="ko-KR" altLang="en-US" dirty="0" err="1" smtClean="0">
                <a:solidFill>
                  <a:schemeClr val="bg1"/>
                </a:solidFill>
              </a:rPr>
              <a:t>호출문에</a:t>
            </a:r>
            <a:r>
              <a:rPr lang="ko-KR" altLang="en-US" dirty="0" smtClean="0">
                <a:solidFill>
                  <a:schemeClr val="bg1"/>
                </a:solidFill>
              </a:rPr>
              <a:t> 의해 언제든 실행할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함수의 개념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919878"/>
            <a:ext cx="3096344" cy="298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211960" y="2924944"/>
            <a:ext cx="4320480" cy="295232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700" b="1" dirty="0" err="1" smtClean="0">
                <a:solidFill>
                  <a:schemeClr val="tx1"/>
                </a:solidFill>
              </a:rPr>
              <a:t>fucntion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 ){ 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ko-KR" altLang="en-US" sz="1700" b="1" dirty="0" err="1" smtClean="0">
                <a:solidFill>
                  <a:schemeClr val="accent2">
                    <a:lumMod val="50000"/>
                  </a:schemeClr>
                </a:solidFill>
              </a:rPr>
              <a:t>정의문</a:t>
            </a:r>
            <a:endParaRPr lang="en-US" altLang="ko-KR" sz="1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일련의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실행문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ko-KR" altLang="en-US" sz="1700" b="1" dirty="0" err="1" smtClean="0">
                <a:solidFill>
                  <a:schemeClr val="tx1"/>
                </a:solidFill>
              </a:rPr>
              <a:t>함수명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  );   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ko-KR" altLang="en-US" sz="1700" b="1" dirty="0" err="1" smtClean="0">
                <a:solidFill>
                  <a:schemeClr val="accent2">
                    <a:lumMod val="50000"/>
                  </a:schemeClr>
                </a:solidFill>
              </a:rPr>
              <a:t>호출문</a:t>
            </a:r>
            <a:endParaRPr lang="en-US" altLang="ko-KR" sz="1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fucntion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test( ){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(“hello”)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altLang="ko-KR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test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  ); </a:t>
            </a:r>
            <a:endParaRPr lang="ko-KR" altLang="en-US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7776864" cy="295232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700" b="1" dirty="0" err="1" smtClean="0">
                <a:solidFill>
                  <a:schemeClr val="tx1"/>
                </a:solidFill>
              </a:rPr>
              <a:t>fucntion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매겨변수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1,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2, …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n ){ 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ko-KR" altLang="en-US" sz="1700" b="1" dirty="0" err="1" smtClean="0">
                <a:solidFill>
                  <a:schemeClr val="accent2">
                    <a:lumMod val="50000"/>
                  </a:schemeClr>
                </a:solidFill>
              </a:rPr>
              <a:t>정의문</a:t>
            </a:r>
            <a:endParaRPr lang="en-US" altLang="ko-KR" sz="1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일련의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실행문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ko-KR" altLang="en-US" sz="1700" b="1" dirty="0" err="1" smtClean="0">
                <a:solidFill>
                  <a:schemeClr val="tx1"/>
                </a:solidFill>
              </a:rPr>
              <a:t>함수명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1,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2, …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n);   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ko-KR" altLang="en-US" sz="1700" b="1" dirty="0" err="1" smtClean="0">
                <a:solidFill>
                  <a:schemeClr val="accent2">
                    <a:lumMod val="50000"/>
                  </a:schemeClr>
                </a:solidFill>
              </a:rPr>
              <a:t>호출문</a:t>
            </a:r>
            <a:endParaRPr lang="en-US" altLang="ko-KR" sz="1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fucntion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test(num1, num2){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(num1 + num2 )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altLang="ko-KR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test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( 100, 300 ); </a:t>
            </a:r>
            <a:endParaRPr lang="ko-KR" altLang="en-US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매개변수가 있는 함수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611560" y="184656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매개 변수란 함수를 호출하였을 때 전달한 값을 저장하는 변수를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이렇게 전달된 값은 함수에  일련에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실행문에</a:t>
            </a:r>
            <a:r>
              <a:rPr lang="ko-KR" altLang="en-US" dirty="0" smtClean="0">
                <a:solidFill>
                  <a:schemeClr val="bg1"/>
                </a:solidFill>
              </a:rPr>
              <a:t> 사용할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16016" y="2780928"/>
            <a:ext cx="3816424" cy="295232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fucntion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test(num1, num2){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 “hello”, ”&lt;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br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/&gt;” );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700" dirty="0" smtClean="0">
                <a:solidFill>
                  <a:srgbClr val="C00000"/>
                </a:solidFill>
              </a:rPr>
              <a:t>return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( num1 + num2 );</a:t>
            </a:r>
          </a:p>
          <a:p>
            <a:endParaRPr lang="en-US" altLang="ko-KR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(“hello”);  //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</a:rPr>
              <a:t>실행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altLang="ko-KR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myNum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= test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( 100, 300 ); </a:t>
            </a:r>
            <a:endParaRPr lang="ko-KR" altLang="en-US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document. write( 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myNum</a:t>
            </a:r>
            <a:r>
              <a:rPr lang="en-US" altLang="ko-KR" sz="1700" dirty="0" smtClean="0">
                <a:solidFill>
                  <a:schemeClr val="tx1"/>
                </a:solidFill>
              </a:rPr>
              <a:t> );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return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611560" y="213459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함수 </a:t>
            </a:r>
            <a:r>
              <a:rPr lang="ko-KR" altLang="en-US" dirty="0" err="1" smtClean="0">
                <a:solidFill>
                  <a:schemeClr val="bg1"/>
                </a:solidFill>
              </a:rPr>
              <a:t>정의문에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return</a:t>
            </a:r>
            <a:r>
              <a:rPr lang="ko-KR" altLang="en-US" dirty="0" smtClean="0">
                <a:solidFill>
                  <a:schemeClr val="bg1"/>
                </a:solidFill>
              </a:rPr>
              <a:t>문이 사용되면 반환과 정지에 의미를 담고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함수에서 </a:t>
            </a:r>
            <a:r>
              <a:rPr lang="en-US" altLang="ko-KR" b="1" dirty="0" smtClean="0">
                <a:solidFill>
                  <a:srgbClr val="92D050"/>
                </a:solidFill>
              </a:rPr>
              <a:t>return </a:t>
            </a:r>
            <a:r>
              <a:rPr lang="ko-KR" altLang="en-US" b="1" dirty="0" smtClean="0">
                <a:solidFill>
                  <a:srgbClr val="92D050"/>
                </a:solidFill>
              </a:rPr>
              <a:t>문의 역할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046" y="2654920"/>
            <a:ext cx="3065914" cy="315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16016" y="2924944"/>
            <a:ext cx="3816424" cy="295232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myNum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</a:rPr>
              <a:t>=300;</a:t>
            </a: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function test( ){</a:t>
            </a:r>
            <a:endParaRPr lang="ko-KR" altLang="en-US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</a:t>
            </a:r>
            <a:r>
              <a:rPr lang="en-US" altLang="ko-KR" sz="1700" dirty="0" err="1" smtClean="0">
                <a:solidFill>
                  <a:schemeClr val="accent3">
                    <a:lumMod val="50000"/>
                  </a:schemeClr>
                </a:solidFill>
              </a:rPr>
              <a:t>var</a:t>
            </a:r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3">
                    <a:lumMod val="50000"/>
                  </a:schemeClr>
                </a:solidFill>
              </a:rPr>
              <a:t>myNum</a:t>
            </a:r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=100; //</a:t>
            </a:r>
            <a:r>
              <a:rPr lang="ko-KR" altLang="en-US" sz="1700" dirty="0" smtClean="0">
                <a:solidFill>
                  <a:schemeClr val="accent3">
                    <a:lumMod val="50000"/>
                  </a:schemeClr>
                </a:solidFill>
              </a:rPr>
              <a:t>지역변수</a:t>
            </a:r>
            <a:endParaRPr lang="en-US" altLang="ko-KR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en-US" altLang="ko-KR" sz="1700" dirty="0" err="1" smtClean="0">
                <a:solidFill>
                  <a:schemeClr val="accent3">
                    <a:lumMod val="50000"/>
                  </a:schemeClr>
                </a:solidFill>
              </a:rPr>
              <a:t>myNum</a:t>
            </a:r>
            <a:r>
              <a:rPr lang="en-US" altLang="ko-KR" sz="1700" dirty="0" smtClean="0">
                <a:solidFill>
                  <a:schemeClr val="tx1"/>
                </a:solidFill>
              </a:rPr>
              <a:t>, “&lt;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700" dirty="0" smtClean="0">
                <a:solidFill>
                  <a:schemeClr val="tx1"/>
                </a:solidFill>
              </a:rPr>
              <a:t> /&gt;”);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test(  );</a:t>
            </a:r>
          </a:p>
          <a:p>
            <a:r>
              <a:rPr lang="en-US" altLang="ko-KR" sz="17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ko-KR" sz="1700" dirty="0" smtClean="0">
                <a:solidFill>
                  <a:schemeClr val="tx1"/>
                </a:solidFill>
              </a:rPr>
              <a:t>( </a:t>
            </a:r>
            <a:r>
              <a:rPr lang="en-US" altLang="ko-KR" sz="1700" dirty="0" err="1" smtClean="0">
                <a:solidFill>
                  <a:schemeClr val="accent2">
                    <a:lumMod val="50000"/>
                  </a:schemeClr>
                </a:solidFill>
              </a:rPr>
              <a:t>myNum</a:t>
            </a:r>
            <a:r>
              <a:rPr lang="en-US" altLang="ko-KR" sz="1700" dirty="0" smtClean="0">
                <a:solidFill>
                  <a:schemeClr val="tx1"/>
                </a:solidFill>
              </a:rPr>
              <a:t>, “&lt;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700" dirty="0" smtClean="0">
                <a:solidFill>
                  <a:schemeClr val="tx1"/>
                </a:solidFill>
              </a:rPr>
              <a:t> /&gt;”);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지역변수와 전역변수의 차이점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611560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지역변수는 함수 내에 </a:t>
            </a: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ko-KR" altLang="en-US" dirty="0" smtClean="0">
                <a:solidFill>
                  <a:schemeClr val="bg1"/>
                </a:solidFill>
              </a:rPr>
              <a:t>를 선언한 변수이며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 내에서만 사용할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그와 반대로 전역변수는 현재 페이지 어디서든 사용할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지역 변수와 전역 변수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93" y="3140968"/>
            <a:ext cx="338267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306</Words>
  <Application>Microsoft Office PowerPoint</Application>
  <PresentationFormat>화면 슬라이드 쇼(4:3)</PresentationFormat>
  <Paragraphs>76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JAVASCRIPT</vt:lpstr>
      <vt:lpstr>목 차</vt:lpstr>
      <vt:lpstr>함수란?</vt:lpstr>
      <vt:lpstr>함수란?</vt:lpstr>
      <vt:lpstr>함수란?</vt:lpstr>
      <vt:lpstr>함수란?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44</cp:revision>
  <dcterms:created xsi:type="dcterms:W3CDTF">2014-06-20T12:47:22Z</dcterms:created>
  <dcterms:modified xsi:type="dcterms:W3CDTF">2014-08-17T23:58:07Z</dcterms:modified>
</cp:coreProperties>
</file>