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4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242424"/>
    <a:srgbClr val="D12F2F"/>
    <a:srgbClr val="FFFF99"/>
    <a:srgbClr val="191919"/>
    <a:srgbClr val="2A2A2A"/>
    <a:srgbClr val="F8CBAA"/>
    <a:srgbClr val="CCECFF"/>
    <a:srgbClr val="E64242"/>
    <a:srgbClr val="94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 이벤트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/>
              <a:t>시작하기 전에 설치해야 할 프로그램과 사용법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/>
              <a:t>자바스크립트 맛보기 예제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06-1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06-2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01-3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01-4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9592" y="3356992"/>
            <a:ext cx="7416824" cy="151216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496944" cy="485740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이벤트란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21345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사이트에서 방문자가 취하는 모든 동작을 이벤트라 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이벤트가 발생했을 때 실행되는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이벤트 핸들러라 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이벤트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892658"/>
            <a:ext cx="4248471" cy="305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7920880" cy="324036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700" b="1" dirty="0" smtClean="0">
                <a:solidFill>
                  <a:schemeClr val="accent2">
                    <a:lumMod val="50000"/>
                  </a:schemeClr>
                </a:solidFill>
              </a:rPr>
              <a:t>방법 </a:t>
            </a:r>
            <a:r>
              <a:rPr lang="en-US" altLang="ko-KR" sz="1700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&lt;button id=“btn1”</a:t>
            </a:r>
            <a:r>
              <a:rPr lang="en-US" altLang="ko-KR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err="1" smtClean="0">
                <a:solidFill>
                  <a:schemeClr val="accent6">
                    <a:lumMod val="50000"/>
                  </a:schemeClr>
                </a:solidFill>
              </a:rPr>
              <a:t>onclick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“alert( ‘hello’ )”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ko-KR" altLang="en-US" sz="1700" dirty="0" smtClean="0">
                <a:solidFill>
                  <a:schemeClr val="accent6">
                    <a:lumMod val="50000"/>
                  </a:schemeClr>
                </a:solidFill>
              </a:rPr>
              <a:t>버튼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&lt;/button&gt;</a:t>
            </a: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ko-KR" altLang="en-US" sz="1700" b="1" dirty="0" smtClean="0">
                <a:solidFill>
                  <a:schemeClr val="accent2">
                    <a:lumMod val="50000"/>
                  </a:schemeClr>
                </a:solidFill>
              </a:rPr>
              <a:t>방법 </a:t>
            </a:r>
            <a:r>
              <a:rPr lang="en-US" altLang="ko-KR" sz="1700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1700" dirty="0" err="1" smtClean="0">
                <a:solidFill>
                  <a:schemeClr val="accent6">
                    <a:lumMod val="50000"/>
                  </a:schemeClr>
                </a:solidFill>
              </a:rPr>
              <a:t>document.getElementById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(“btn1”).</a:t>
            </a:r>
            <a:r>
              <a:rPr lang="en-US" altLang="ko-KR" sz="1700" dirty="0" err="1" smtClean="0">
                <a:solidFill>
                  <a:schemeClr val="accent6">
                    <a:lumMod val="50000"/>
                  </a:schemeClr>
                </a:solidFill>
              </a:rPr>
              <a:t>onclick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function(){</a:t>
            </a:r>
          </a:p>
          <a:p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   alert(“hello”);</a:t>
            </a:r>
          </a:p>
          <a:p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}</a:t>
            </a: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ko-KR" altLang="en-US" sz="1700" b="1" dirty="0" smtClean="0">
                <a:solidFill>
                  <a:schemeClr val="accent2">
                    <a:lumMod val="50000"/>
                  </a:schemeClr>
                </a:solidFill>
              </a:rPr>
              <a:t>방법 </a:t>
            </a:r>
            <a:r>
              <a:rPr lang="en-US" altLang="ko-KR" sz="1700" b="1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r>
              <a:rPr lang="en-US" altLang="ko-KR" sz="1700" dirty="0" err="1" smtClean="0">
                <a:solidFill>
                  <a:schemeClr val="accent6">
                    <a:lumMod val="50000"/>
                  </a:schemeClr>
                </a:solidFill>
              </a:rPr>
              <a:t>document.getElementById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(“btn1”). </a:t>
            </a:r>
            <a:r>
              <a:rPr lang="en-US" altLang="ko-KR" sz="1700" dirty="0" err="1" smtClean="0">
                <a:solidFill>
                  <a:schemeClr val="accent6">
                    <a:lumMod val="50000"/>
                  </a:schemeClr>
                </a:solidFill>
              </a:rPr>
              <a:t>addeventlistener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(“click”,</a:t>
            </a:r>
            <a:r>
              <a:rPr lang="en-US" altLang="ko-KR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function(){</a:t>
            </a:r>
          </a:p>
          <a:p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  alert(“hello”)</a:t>
            </a:r>
          </a:p>
          <a:p>
            <a:r>
              <a:rPr lang="en-US" altLang="ko-KR" sz="1700" dirty="0" smtClean="0">
                <a:solidFill>
                  <a:schemeClr val="accent3">
                    <a:lumMod val="50000"/>
                  </a:schemeClr>
                </a:solidFill>
              </a:rPr>
              <a:t>}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en-US" altLang="ko-KR" sz="1700" dirty="0" smtClean="0">
                <a:solidFill>
                  <a:schemeClr val="accent6">
                    <a:lumMod val="50000"/>
                  </a:schemeClr>
                </a:solidFill>
              </a:rPr>
              <a:t>false);</a:t>
            </a: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endParaRPr lang="en-US" altLang="ko-KR" sz="1700" dirty="0" smtClean="0">
              <a:solidFill>
                <a:schemeClr val="tx1"/>
              </a:solidFill>
            </a:endParaRPr>
          </a:p>
          <a:p>
            <a:endParaRPr lang="en-US" altLang="ko-KR" sz="17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7920880" cy="108012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7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   &lt;button id=“btn1”&gt;</a:t>
            </a:r>
            <a:r>
              <a:rPr lang="ko-KR" altLang="en-US" sz="1700" dirty="0" smtClean="0">
                <a:solidFill>
                  <a:schemeClr val="tx1"/>
                </a:solidFill>
              </a:rPr>
              <a:t>버튼</a:t>
            </a:r>
            <a:r>
              <a:rPr lang="en-US" altLang="ko-KR" sz="1700" dirty="0" smtClean="0">
                <a:solidFill>
                  <a:schemeClr val="tx1"/>
                </a:solidFill>
              </a:rPr>
              <a:t>&lt;/button&gt;</a:t>
            </a:r>
            <a:endParaRPr lang="ko-KR" altLang="en-US" sz="17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&lt;/body&gt;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이벤트 객체란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611560" y="213459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이벤트 객체는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이벤트가 발생했을 때 생성되는 객체를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가령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마우스를 움직이면 마우스 이벤트 객체가 생성되는데 이 객체를 이용하면 마우스의 좌표 값을 구해 올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이벤트 객체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sp>
        <p:nvSpPr>
          <p:cNvPr id="10" name="오른쪽 화살표 설명선 9"/>
          <p:cNvSpPr/>
          <p:nvPr/>
        </p:nvSpPr>
        <p:spPr>
          <a:xfrm>
            <a:off x="1043608" y="3284984"/>
            <a:ext cx="4608512" cy="2448272"/>
          </a:xfrm>
          <a:prstGeom prst="rightArrowCallout">
            <a:avLst>
              <a:gd name="adj1" fmla="val 21149"/>
              <a:gd name="adj2" fmla="val 19609"/>
              <a:gd name="adj3" fmla="val 25000"/>
              <a:gd name="adj4" fmla="val 6497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2">
                    <a:lumMod val="50000"/>
                  </a:schemeClr>
                </a:solidFill>
              </a:rPr>
              <a:t>이벤트 발생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92080" y="3212976"/>
            <a:ext cx="3456384" cy="2448272"/>
            <a:chOff x="5220072" y="3068960"/>
            <a:chExt cx="3456384" cy="2448272"/>
          </a:xfrm>
        </p:grpSpPr>
        <p:sp>
          <p:nvSpPr>
            <p:cNvPr id="12" name="폭발 1 11"/>
            <p:cNvSpPr/>
            <p:nvPr/>
          </p:nvSpPr>
          <p:spPr>
            <a:xfrm>
              <a:off x="5220072" y="3068960"/>
              <a:ext cx="3456384" cy="2448272"/>
            </a:xfrm>
            <a:prstGeom prst="irregularSeal1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176" y="3717032"/>
              <a:ext cx="174759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이벤트 </a:t>
              </a:r>
              <a:endParaRPr lang="en-US" altLang="ko-KR" sz="2800" dirty="0" smtClean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객체 생성</a:t>
              </a:r>
              <a:endParaRPr lang="ko-KR" altLang="en-US" sz="28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7920880" cy="144016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700" dirty="0" err="1" smtClean="0">
                <a:solidFill>
                  <a:schemeClr val="tx1"/>
                </a:solidFill>
              </a:rPr>
              <a:t>document.onmouseover</a:t>
            </a:r>
            <a:r>
              <a:rPr lang="en-US" altLang="ko-KR" sz="1700" dirty="0" smtClean="0">
                <a:solidFill>
                  <a:schemeClr val="tx1"/>
                </a:solidFill>
              </a:rPr>
              <a:t>=function( </a:t>
            </a:r>
            <a:r>
              <a:rPr lang="en-US" altLang="ko-KR" sz="1700" b="1" dirty="0" smtClean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en-US" altLang="ko-KR" sz="1700" dirty="0" smtClean="0">
                <a:solidFill>
                  <a:schemeClr val="tx1"/>
                </a:solidFill>
              </a:rPr>
              <a:t> ){</a:t>
            </a: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   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pos_x</a:t>
            </a:r>
            <a:r>
              <a:rPr lang="en-US" altLang="ko-KR" sz="1700" dirty="0" smtClean="0">
                <a:solidFill>
                  <a:schemeClr val="tx1"/>
                </a:solidFill>
              </a:rPr>
              <a:t>=</a:t>
            </a:r>
            <a:r>
              <a:rPr lang="en-US" altLang="ko-KR" sz="1700" b="1" dirty="0" err="1" smtClean="0">
                <a:solidFill>
                  <a:schemeClr val="accent3">
                    <a:lumMod val="50000"/>
                  </a:schemeClr>
                </a:solidFill>
              </a:rPr>
              <a:t>e.pageX</a:t>
            </a:r>
            <a:r>
              <a:rPr lang="en-US" altLang="ko-KR" sz="17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   console.log( </a:t>
            </a:r>
            <a:r>
              <a:rPr lang="en-US" altLang="ko-KR" sz="1700" dirty="0" err="1" smtClean="0">
                <a:solidFill>
                  <a:schemeClr val="accent3">
                    <a:lumMod val="50000"/>
                  </a:schemeClr>
                </a:solidFill>
              </a:rPr>
              <a:t>pos_x</a:t>
            </a:r>
            <a:r>
              <a:rPr lang="en-US" altLang="ko-KR" sz="17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700" dirty="0" smtClean="0">
                <a:solidFill>
                  <a:schemeClr val="tx1"/>
                </a:solidFill>
              </a:rPr>
              <a:t>}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80481"/>
            <a:ext cx="4896544" cy="286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 rot="13280225">
            <a:off x="4277873" y="4105694"/>
            <a:ext cx="443061" cy="366732"/>
          </a:xfrm>
          <a:prstGeom prst="rightArrow">
            <a:avLst>
              <a:gd name="adj1" fmla="val 32040"/>
              <a:gd name="adj2" fmla="val 678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5229200"/>
            <a:ext cx="36004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마우스의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좌표 값이 출력됩니다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80297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242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191</Words>
  <Application>Microsoft Office PowerPoint</Application>
  <PresentationFormat>화면 슬라이드 쇼(4:3)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JAVASCRIPT</vt:lpstr>
      <vt:lpstr>목 차</vt:lpstr>
      <vt:lpstr>이벤트</vt:lpstr>
      <vt:lpstr>이벤트 객체</vt:lpstr>
      <vt:lpstr>이벤트 객체</vt:lpstr>
      <vt:lpstr>이벤트 객체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44</cp:revision>
  <dcterms:created xsi:type="dcterms:W3CDTF">2014-06-20T12:47:22Z</dcterms:created>
  <dcterms:modified xsi:type="dcterms:W3CDTF">2014-08-17T23:58:18Z</dcterms:modified>
</cp:coreProperties>
</file>