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59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23" d="100"/>
          <a:sy n="123" d="100"/>
        </p:scale>
        <p:origin x="-114" y="-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452765" y="176272"/>
            <a:ext cx="4127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_HTML 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기본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2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_HTML 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기본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-I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태그란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?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HTML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버전과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편집툴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HTML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태그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개요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h1,p,br,a,b,i,sup,ins,del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태그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2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-1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태그란</a:t>
            </a:r>
            <a:r>
              <a:rPr lang="en-US" altLang="ko-KR" sz="1600" b="1" dirty="0">
                <a:latin typeface="+mn-ea"/>
              </a:rPr>
              <a:t>?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HTML</a:t>
            </a:r>
            <a:r>
              <a:rPr lang="ko-KR" altLang="en-US" sz="1200" dirty="0" smtClean="0"/>
              <a:t>문서를 구성하고 있는 요소 입니다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그리고 태그에는 이름과 속성이 있습니다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우리는 앞으로 태그에 대해서 학습하게 됩니다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097865" y="3536568"/>
            <a:ext cx="1954797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수많은 태그들</a:t>
            </a:r>
            <a:endParaRPr lang="en-US" altLang="ko-KR" sz="1200" dirty="0"/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08" y="1698977"/>
            <a:ext cx="6648829" cy="5159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2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-2.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HTML</a:t>
            </a:r>
            <a:r>
              <a:rPr lang="ko-KR" altLang="en-US" sz="1600" b="1" dirty="0">
                <a:latin typeface="+mn-ea"/>
              </a:rPr>
              <a:t>버전과 </a:t>
            </a:r>
            <a:r>
              <a:rPr lang="ko-KR" altLang="en-US" sz="1600" b="1" dirty="0" err="1">
                <a:latin typeface="+mn-ea"/>
              </a:rPr>
              <a:t>편집툴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우리가 학습할 </a:t>
            </a:r>
            <a:r>
              <a:rPr lang="en-US" altLang="ko-KR" sz="1200" dirty="0"/>
              <a:t>HTML </a:t>
            </a:r>
            <a:r>
              <a:rPr lang="ko-KR" altLang="en-US" sz="1200" dirty="0"/>
              <a:t>버전은 </a:t>
            </a:r>
            <a:r>
              <a:rPr lang="en-US" altLang="ko-KR" sz="1200" dirty="0" smtClean="0"/>
              <a:t>ver.5(HTML5)</a:t>
            </a:r>
            <a:r>
              <a:rPr lang="ko-KR" altLang="en-US" sz="1200" dirty="0" smtClean="0"/>
              <a:t>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편집에 툴은 개인 취향에 맞게 사용하면 됩니다</a:t>
            </a:r>
            <a:r>
              <a:rPr lang="en-US" altLang="ko-KR" sz="1200" dirty="0"/>
              <a:t>.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68" y="1992742"/>
            <a:ext cx="3122738" cy="310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538" y="1980464"/>
            <a:ext cx="3258967" cy="311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996" y="1992742"/>
            <a:ext cx="363855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647997" y="3888217"/>
            <a:ext cx="36385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https://www.visualstudio.com/downloads/download-visual-studio-vs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8898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2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-3.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HTML</a:t>
            </a:r>
            <a:r>
              <a:rPr lang="ko-KR" altLang="en-US" sz="1600" b="1" dirty="0">
                <a:latin typeface="+mn-ea"/>
              </a:rPr>
              <a:t>태그 개요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HTML</a:t>
            </a:r>
            <a:r>
              <a:rPr lang="ko-KR" altLang="en-US" sz="1200" dirty="0" smtClean="0"/>
              <a:t>문서의 전체적인 구조를 살펴봅니다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(</a:t>
            </a:r>
            <a:r>
              <a:rPr lang="en-US" altLang="ko-KR" sz="1200" dirty="0" smtClean="0"/>
              <a:t>html_css_2_3_ex1)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36" y="2234015"/>
            <a:ext cx="436245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2" y="2234016"/>
            <a:ext cx="427672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631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2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-4.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h1,p,br,a,b,i,sup,ins,del </a:t>
            </a:r>
            <a:r>
              <a:rPr lang="ko-KR" altLang="en-US" sz="1600" b="1" dirty="0" smtClean="0">
                <a:latin typeface="+mn-ea"/>
              </a:rPr>
              <a:t>태그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문자를 표현하는 태그들에 대해서 살펴봅니다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(</a:t>
            </a:r>
            <a:r>
              <a:rPr lang="en-US" altLang="ko-KR" sz="1200" dirty="0" smtClean="0"/>
              <a:t>html_css_2_4_ex1)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60" y="1762098"/>
            <a:ext cx="4959297" cy="372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848" y="1390269"/>
            <a:ext cx="2784441" cy="4924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158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4835</TotalTime>
  <Words>104</Words>
  <Application>Microsoft Office PowerPoint</Application>
  <PresentationFormat>사용자 지정</PresentationFormat>
  <Paragraphs>24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hohasic</cp:lastModifiedBy>
  <cp:revision>1113</cp:revision>
  <dcterms:created xsi:type="dcterms:W3CDTF">2014-12-01T08:37:15Z</dcterms:created>
  <dcterms:modified xsi:type="dcterms:W3CDTF">2015-04-15T03:32:10Z</dcterms:modified>
</cp:coreProperties>
</file>