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_HTML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_HTML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div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이용한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레이아웃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시멘틱을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이용한 레이아웃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div</a:t>
            </a:r>
            <a:r>
              <a:rPr lang="ko-KR" altLang="en-US" sz="1600" b="1" dirty="0" smtClean="0">
                <a:latin typeface="+mn-ea"/>
              </a:rPr>
              <a:t>를 이용한 레이아웃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html_css_5_1_ex1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517423"/>
            <a:ext cx="4571735" cy="28743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56" y="1517423"/>
            <a:ext cx="3493563" cy="43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시멘틱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semantic)</a:t>
            </a:r>
            <a:r>
              <a:rPr lang="ko-KR" altLang="en-US" sz="1600" b="1" dirty="0" smtClean="0">
                <a:latin typeface="+mn-ea"/>
              </a:rPr>
              <a:t>을</a:t>
            </a:r>
            <a:r>
              <a:rPr lang="ko-KR" altLang="en-US" sz="1600" b="1" dirty="0" smtClean="0">
                <a:latin typeface="+mn-ea"/>
              </a:rPr>
              <a:t> 이용한 레이아웃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html_css_5_2_ex1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517423"/>
            <a:ext cx="4571735" cy="2874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15" y="1460688"/>
            <a:ext cx="4235083" cy="49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43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1201</cp:revision>
  <dcterms:created xsi:type="dcterms:W3CDTF">2014-12-01T08:37:15Z</dcterms:created>
  <dcterms:modified xsi:type="dcterms:W3CDTF">2015-04-15T11:47:04Z</dcterms:modified>
</cp:coreProperties>
</file>