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웹페이지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실전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웹페이지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실전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일반적인 쇼핑몰 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일반적인 쇼핑몰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쇼핑몰 레이아웃을 만들어 </a:t>
            </a:r>
            <a:r>
              <a:rPr lang="ko-KR" altLang="en-US" sz="1200" dirty="0" smtClean="0"/>
              <a:t>봅니다</a:t>
            </a:r>
            <a:r>
              <a:rPr lang="en-US" altLang="ko-KR" sz="1200" dirty="0"/>
              <a:t>. (</a:t>
            </a:r>
            <a:r>
              <a:rPr lang="en-US" altLang="ko-KR" sz="1200" dirty="0" smtClean="0"/>
              <a:t>html_css_15_1_ex1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75" y="1622661"/>
            <a:ext cx="5278857" cy="40275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14" y="2023039"/>
            <a:ext cx="5806743" cy="44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30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1542</cp:revision>
  <dcterms:created xsi:type="dcterms:W3CDTF">2014-12-01T08:37:15Z</dcterms:created>
  <dcterms:modified xsi:type="dcterms:W3CDTF">2015-04-18T18:20:15Z</dcterms:modified>
</cp:coreProperties>
</file>