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웹페이지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실전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웹페이지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 실전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웹폰트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웹폰트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인터넷만 연결되어 있다면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다양한 폰트를 웹사이트 방문자에게 제공할 수 있도록 고안된 폰트가 </a:t>
            </a:r>
            <a:r>
              <a:rPr lang="ko-KR" altLang="en-US" sz="1200" dirty="0" err="1" smtClean="0"/>
              <a:t>웹폰트</a:t>
            </a:r>
            <a:r>
              <a:rPr lang="ko-KR" altLang="en-US" sz="1200" dirty="0" smtClean="0"/>
              <a:t>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웹사이트를 방문하는 순간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웹폰트를</a:t>
            </a:r>
            <a:r>
              <a:rPr lang="ko-KR" altLang="en-US" sz="1200" dirty="0" smtClean="0"/>
              <a:t> 다운받아 웹사이트를 구성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(html_css_16_1_ex1)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97" y="2062248"/>
            <a:ext cx="5559418" cy="28092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99" y="2712994"/>
            <a:ext cx="6002989" cy="38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47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1556</cp:revision>
  <dcterms:created xsi:type="dcterms:W3CDTF">2014-12-01T08:37:15Z</dcterms:created>
  <dcterms:modified xsi:type="dcterms:W3CDTF">2015-04-29T06:08:29Z</dcterms:modified>
</cp:coreProperties>
</file>