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스마트폰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레이아웃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스마트폰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 레이아웃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본문 제작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footer </a:t>
            </a:r>
            <a:r>
              <a:rPr lang="ko-KR" altLang="en-US" sz="1200" dirty="0"/>
              <a:t>제작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본문 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본문에 해당하는 </a:t>
            </a:r>
            <a:r>
              <a:rPr lang="en-US" altLang="ko-KR" sz="1200" dirty="0" smtClean="0"/>
              <a:t>section </a:t>
            </a:r>
            <a:r>
              <a:rPr lang="ko-KR" altLang="en-US" sz="1200" dirty="0" smtClean="0"/>
              <a:t>레이아웃을 만들어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(html_css_17_1_ex1)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292123"/>
              </p:ext>
            </p:extLst>
          </p:nvPr>
        </p:nvGraphicFramePr>
        <p:xfrm>
          <a:off x="999885" y="1637609"/>
          <a:ext cx="3522806" cy="492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" r:id="rId3" imgW="7619040" imgH="10653840" progId="Photoshop.Image.13">
                  <p:embed/>
                </p:oleObj>
              </mc:Choice>
              <mc:Fallback>
                <p:oleObj name="Image" r:id="rId3" imgW="7619040" imgH="10653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9885" y="1637609"/>
                        <a:ext cx="3522806" cy="4925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4770042" y="1665987"/>
            <a:ext cx="548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http://blogstudy1.zpat.info/html_css_17_1_ex1.html</a:t>
            </a:r>
          </a:p>
        </p:txBody>
      </p:sp>
    </p:spTree>
    <p:extLst>
      <p:ext uri="{BB962C8B-B14F-4D97-AF65-F5344CB8AC3E}">
        <p14:creationId xmlns:p14="http://schemas.microsoft.com/office/powerpoint/2010/main" val="20599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78865"/>
              </p:ext>
            </p:extLst>
          </p:nvPr>
        </p:nvGraphicFramePr>
        <p:xfrm>
          <a:off x="739036" y="1675051"/>
          <a:ext cx="3522806" cy="492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3" imgW="7619040" imgH="10653840" progId="Photoshop.Image.13">
                  <p:embed/>
                </p:oleObj>
              </mc:Choice>
              <mc:Fallback>
                <p:oleObj name="Image" r:id="rId3" imgW="7619040" imgH="10653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036" y="1675051"/>
                        <a:ext cx="3522806" cy="4925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footer </a:t>
            </a:r>
            <a:r>
              <a:rPr lang="ko-KR" altLang="en-US" sz="1600" b="1" dirty="0">
                <a:latin typeface="+mn-ea"/>
              </a:rPr>
              <a:t>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footer</a:t>
            </a:r>
            <a:r>
              <a:rPr lang="ko-KR" altLang="en-US" sz="1200" dirty="0" smtClean="0"/>
              <a:t>의 레이아웃을 만들어 봅니다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(html_css_17_1_ex1)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82627" y="5704884"/>
            <a:ext cx="3778980" cy="992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53858" y="1703429"/>
            <a:ext cx="548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http://blogstudy1.zpat.info/html_css_17_1_ex1.html</a:t>
            </a:r>
          </a:p>
        </p:txBody>
      </p:sp>
    </p:spTree>
    <p:extLst>
      <p:ext uri="{BB962C8B-B14F-4D97-AF65-F5344CB8AC3E}">
        <p14:creationId xmlns:p14="http://schemas.microsoft.com/office/powerpoint/2010/main" val="8129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6077</TotalTime>
  <Words>52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1590</cp:revision>
  <dcterms:created xsi:type="dcterms:W3CDTF">2014-12-01T08:37:15Z</dcterms:created>
  <dcterms:modified xsi:type="dcterms:W3CDTF">2015-04-29T06:56:45Z</dcterms:modified>
</cp:coreProperties>
</file>