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3" r:id="rId2"/>
    <p:sldId id="266" r:id="rId3"/>
    <p:sldId id="26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452765" y="176272"/>
            <a:ext cx="4127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28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_</a:t>
            </a:r>
            <a:r>
              <a:rPr lang="ko-KR" altLang="en-US" sz="1600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그리드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레이아웃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28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_</a:t>
            </a:r>
            <a:r>
              <a:rPr lang="ko-KR" altLang="en-US" sz="2000" spc="-150" dirty="0" err="1" smtClean="0">
                <a:solidFill>
                  <a:srgbClr val="0070C0"/>
                </a:solidFill>
                <a:latin typeface="+mj-ea"/>
                <a:ea typeface="+mj-ea"/>
              </a:rPr>
              <a:t>그리드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 레이아웃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-I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err="1" smtClean="0"/>
              <a:t>플러그인을</a:t>
            </a:r>
            <a:r>
              <a:rPr lang="ko-KR" altLang="en-US" sz="1200" dirty="0" smtClean="0"/>
              <a:t> 이용한 </a:t>
            </a:r>
            <a:r>
              <a:rPr lang="ko-KR" altLang="en-US" sz="1200" dirty="0" err="1" smtClean="0"/>
              <a:t>그리드</a:t>
            </a:r>
            <a:r>
              <a:rPr lang="ko-KR" altLang="en-US" sz="1200" dirty="0" smtClean="0"/>
              <a:t> 시스템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고정형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그리드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시스템 제작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28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-1.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err="1" smtClean="0">
                <a:latin typeface="+mn-ea"/>
              </a:rPr>
              <a:t>플러그인을</a:t>
            </a:r>
            <a:r>
              <a:rPr lang="ko-KR" altLang="en-US" sz="1600" b="1" dirty="0" smtClean="0">
                <a:latin typeface="+mn-ea"/>
              </a:rPr>
              <a:t> 이용한 </a:t>
            </a:r>
            <a:r>
              <a:rPr lang="ko-KR" altLang="en-US" sz="1600" b="1" dirty="0" err="1" smtClean="0">
                <a:latin typeface="+mn-ea"/>
              </a:rPr>
              <a:t>그리드</a:t>
            </a:r>
            <a:r>
              <a:rPr lang="ko-KR" altLang="en-US" sz="1600" b="1" dirty="0" smtClean="0">
                <a:latin typeface="+mn-ea"/>
              </a:rPr>
              <a:t> 시스템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지금까지 살펴본 예제들을 보면 전체적인 레이아웃을 개발자가 처음부터 만들어야 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이러한 수고를 조금 줄여주고자 개발된 </a:t>
            </a:r>
            <a:r>
              <a:rPr lang="ko-KR" altLang="en-US" sz="1200" dirty="0" err="1"/>
              <a:t>플러그인이</a:t>
            </a:r>
            <a:r>
              <a:rPr lang="ko-KR" altLang="en-US" sz="1200" dirty="0"/>
              <a:t> 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몇 가지 계산과 규칙만 알고 있다면 개발자는 쉽게 전체적인 레이아웃을 만들 수 있습니다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(html_css_28_1_ex1)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33280" y="1940671"/>
            <a:ext cx="312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http://grids.herokuapp.com/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18" y="2310003"/>
            <a:ext cx="4976700" cy="407911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044" y="2310003"/>
            <a:ext cx="3429000" cy="1714500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>
            <a:off x="2816028" y="3236814"/>
            <a:ext cx="3398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17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28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-2.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err="1" smtClean="0">
                <a:latin typeface="+mn-ea"/>
              </a:rPr>
              <a:t>그리드</a:t>
            </a:r>
            <a:r>
              <a:rPr lang="ko-KR" altLang="en-US" sz="1600" b="1" dirty="0" smtClean="0">
                <a:latin typeface="+mn-ea"/>
              </a:rPr>
              <a:t> 시스템 제작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앞에서 살펴본 </a:t>
            </a:r>
            <a:r>
              <a:rPr lang="ko-KR" altLang="en-US" sz="1200" dirty="0" err="1" smtClean="0"/>
              <a:t>그리드</a:t>
            </a:r>
            <a:r>
              <a:rPr lang="ko-KR" altLang="en-US" sz="1200" dirty="0" smtClean="0"/>
              <a:t> 시스템을 직접 만들어 봅니다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(html_css_28_2_ex1)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74" y="1735131"/>
            <a:ext cx="5896533" cy="448893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551" y="1735131"/>
            <a:ext cx="4207888" cy="253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7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6616</TotalTime>
  <Words>85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1738</cp:revision>
  <dcterms:created xsi:type="dcterms:W3CDTF">2014-12-01T08:37:15Z</dcterms:created>
  <dcterms:modified xsi:type="dcterms:W3CDTF">2015-04-30T06:18:20Z</dcterms:modified>
</cp:coreProperties>
</file>