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59" r:id="rId3"/>
    <p:sldId id="264" r:id="rId4"/>
    <p:sldId id="266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오리엔테이션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프로그래밍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이란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?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06185" y="3500063"/>
            <a:ext cx="3645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오리엔테이션</a:t>
            </a:r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프로그래밍이란</a:t>
            </a:r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000" spc="-15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4549" y="3900173"/>
            <a:ext cx="2021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컴퓨터 프로그래밍이란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연산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&amp;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일꾼 이란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번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역기란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어떤 언어를 해야 할까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591" y="760205"/>
            <a:ext cx="10659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컴퓨터 </a:t>
            </a:r>
            <a:r>
              <a:rPr lang="ko-KR" altLang="en-US" sz="1600" b="1" dirty="0" smtClean="0">
                <a:latin typeface="+mn-ea"/>
              </a:rPr>
              <a:t>프로그래밍이란</a:t>
            </a:r>
            <a:r>
              <a:rPr lang="en-US" altLang="ko-KR" sz="1600" b="1" dirty="0" smtClean="0">
                <a:latin typeface="+mn-ea"/>
              </a:rPr>
              <a:t>?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06384" y="4339955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</a:rPr>
              <a:t>컴퓨터</a:t>
            </a:r>
            <a:endParaRPr lang="ko-KR" altLang="en-US" b="1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84" y="2144330"/>
            <a:ext cx="2686050" cy="2219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3145" y="4339955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</a:rPr>
              <a:t>언어</a:t>
            </a:r>
            <a:endParaRPr lang="ko-KR" altLang="en-US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3145" y="2242286"/>
            <a:ext cx="26860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+mn-ea"/>
              </a:rPr>
              <a:t>C</a:t>
            </a:r>
            <a:endParaRPr lang="en-US" altLang="ko-KR" sz="3200" b="1" dirty="0">
              <a:latin typeface="+mn-ea"/>
            </a:endParaRPr>
          </a:p>
          <a:p>
            <a:pPr algn="ctr"/>
            <a:r>
              <a:rPr lang="en-US" altLang="ko-KR" sz="3200" b="1" dirty="0" smtClean="0">
                <a:latin typeface="+mn-ea"/>
              </a:rPr>
              <a:t>C++</a:t>
            </a:r>
          </a:p>
          <a:p>
            <a:pPr algn="ctr"/>
            <a:r>
              <a:rPr lang="en-US" altLang="ko-KR" sz="3200" b="1" dirty="0" smtClean="0">
                <a:latin typeface="+mn-ea"/>
              </a:rPr>
              <a:t>JAVA</a:t>
            </a:r>
          </a:p>
          <a:p>
            <a:pPr algn="ctr"/>
            <a:r>
              <a:rPr lang="en-US" altLang="ko-KR" sz="3200" b="1" dirty="0" smtClean="0">
                <a:latin typeface="+mn-ea"/>
              </a:rPr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41550" y="2365396"/>
            <a:ext cx="9231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2335" y="2365396"/>
            <a:ext cx="9231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=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74992" y="2780894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</a:rPr>
              <a:t>언어를 이용해서</a:t>
            </a:r>
            <a:endParaRPr lang="en-US" altLang="ko-KR" b="1" dirty="0" smtClean="0">
              <a:latin typeface="+mn-ea"/>
            </a:endParaRPr>
          </a:p>
          <a:p>
            <a:pPr algn="ctr"/>
            <a:r>
              <a:rPr lang="ko-KR" altLang="en-US" b="1" dirty="0" smtClean="0">
                <a:latin typeface="+mn-ea"/>
              </a:rPr>
              <a:t>프로그램을 만드는 행위</a:t>
            </a:r>
            <a:endParaRPr lang="en-US" altLang="ko-KR" b="1" dirty="0" smtClean="0"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591" y="760205"/>
            <a:ext cx="10659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2.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연산 </a:t>
            </a:r>
            <a:r>
              <a:rPr lang="en-US" altLang="ko-KR" sz="1600" b="1" dirty="0" smtClean="0">
                <a:latin typeface="+mn-ea"/>
              </a:rPr>
              <a:t>&amp; </a:t>
            </a:r>
            <a:r>
              <a:rPr lang="ko-KR" altLang="en-US" sz="1600" b="1" dirty="0" smtClean="0">
                <a:latin typeface="+mn-ea"/>
              </a:rPr>
              <a:t>일꾼이란</a:t>
            </a:r>
            <a:r>
              <a:rPr lang="en-US" altLang="ko-KR" sz="1600" b="1" dirty="0" smtClean="0">
                <a:latin typeface="+mn-ea"/>
              </a:rPr>
              <a:t>?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36048" y="4427879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</a:rPr>
              <a:t>연산 </a:t>
            </a:r>
            <a:r>
              <a:rPr lang="en-US" altLang="ko-KR" b="1" dirty="0" smtClean="0">
                <a:latin typeface="+mn-ea"/>
              </a:rPr>
              <a:t>– CPU</a:t>
            </a:r>
            <a:endParaRPr lang="ko-KR" altLang="en-US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2809" y="4427879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</a:rPr>
              <a:t>일꾼 </a:t>
            </a:r>
            <a:r>
              <a:rPr lang="en-US" altLang="ko-KR" b="1" dirty="0" smtClean="0">
                <a:latin typeface="+mn-ea"/>
              </a:rPr>
              <a:t>- MEMORY</a:t>
            </a:r>
            <a:endParaRPr lang="ko-KR" altLang="en-US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04656" y="3072197"/>
            <a:ext cx="285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</a:rPr>
              <a:t>사람이 하는 연산을</a:t>
            </a:r>
            <a:endParaRPr lang="en-US" altLang="ko-KR" b="1" dirty="0" smtClean="0">
              <a:latin typeface="+mn-ea"/>
            </a:endParaRPr>
          </a:p>
          <a:p>
            <a:pPr algn="ctr"/>
            <a:r>
              <a:rPr lang="ko-KR" altLang="en-US" b="1" dirty="0" smtClean="0">
                <a:latin typeface="+mn-ea"/>
              </a:rPr>
              <a:t>컴퓨터가 할 수 있게 함</a:t>
            </a:r>
            <a:r>
              <a:rPr lang="en-US" altLang="ko-KR" b="1" dirty="0" smtClean="0">
                <a:latin typeface="+mn-ea"/>
              </a:rPr>
              <a:t>.</a:t>
            </a:r>
            <a:endParaRPr lang="en-US" altLang="ko-KR" b="1" dirty="0"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048" y="2544463"/>
            <a:ext cx="1924050" cy="1847850"/>
          </a:xfrm>
          <a:prstGeom prst="rect">
            <a:avLst/>
          </a:prstGeom>
        </p:spPr>
      </p:pic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07097"/>
              </p:ext>
            </p:extLst>
          </p:nvPr>
        </p:nvGraphicFramePr>
        <p:xfrm>
          <a:off x="5094404" y="2398413"/>
          <a:ext cx="193040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Image" r:id="rId4" imgW="1929960" imgH="1993320" progId="Photoshop.Image.13">
                  <p:embed/>
                </p:oleObj>
              </mc:Choice>
              <mc:Fallback>
                <p:oleObj name="Image" r:id="rId4" imgW="1929960" imgH="1993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4404" y="2398413"/>
                        <a:ext cx="1930400" cy="199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직선 연결선 16"/>
          <p:cNvCxnSpPr/>
          <p:nvPr/>
        </p:nvCxnSpPr>
        <p:spPr>
          <a:xfrm>
            <a:off x="1387715" y="5023343"/>
            <a:ext cx="2382715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784476" y="5023343"/>
            <a:ext cx="2382715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17048" y="1695609"/>
            <a:ext cx="192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덧셈</a:t>
            </a:r>
            <a:endParaRPr lang="en-US" altLang="ko-KR" sz="1200" b="1" dirty="0">
              <a:latin typeface="+mn-ea"/>
            </a:endParaRPr>
          </a:p>
          <a:p>
            <a:pPr algn="ctr"/>
            <a:r>
              <a:rPr lang="ko-KR" altLang="en-US" sz="1200" b="1" dirty="0" smtClean="0">
                <a:latin typeface="+mn-ea"/>
              </a:rPr>
              <a:t>뺄셈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387715" y="2192840"/>
            <a:ext cx="2382715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784476" y="2192840"/>
            <a:ext cx="2382715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84475" y="1777149"/>
            <a:ext cx="2382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</a:rPr>
              <a:t>987, 100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56323" y="1688133"/>
            <a:ext cx="2491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</a:rPr>
              <a:t>= 1087</a:t>
            </a:r>
          </a:p>
          <a:p>
            <a:pPr algn="ctr"/>
            <a:r>
              <a:rPr lang="en-US" altLang="ko-KR" sz="1200" b="1" dirty="0" smtClean="0">
                <a:latin typeface="+mn-ea"/>
              </a:rPr>
              <a:t>= 887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8156323" y="2157274"/>
            <a:ext cx="249116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6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591" y="760205"/>
            <a:ext cx="10659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번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역기란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?</a:t>
            </a:r>
            <a:endParaRPr lang="en-US" altLang="ko-KR" sz="1600" b="1" dirty="0" smtClean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38772" y="4084979"/>
            <a:ext cx="128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</a:rPr>
              <a:t>컴파일러</a:t>
            </a:r>
            <a:endParaRPr lang="ko-KR" altLang="en-US" b="1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513" y="1889354"/>
            <a:ext cx="2686050" cy="2219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85146" y="4084979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</a:rPr>
              <a:t>프로그램 문서</a:t>
            </a:r>
            <a:endParaRPr lang="ko-KR" altLang="en-US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6896" y="2303844"/>
            <a:ext cx="923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86990" y="2303844"/>
            <a:ext cx="923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10180" y="2659595"/>
            <a:ext cx="268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n-ea"/>
              </a:rPr>
              <a:t>Program </a:t>
            </a:r>
            <a:r>
              <a:rPr lang="ko-KR" altLang="en-US" sz="2800" b="1" dirty="0" smtClean="0">
                <a:latin typeface="+mn-ea"/>
              </a:rPr>
              <a:t>탄생</a:t>
            </a:r>
            <a:endParaRPr lang="en-US" altLang="ko-KR" sz="2800" b="1" dirty="0" smtClean="0"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446" y="2525918"/>
            <a:ext cx="2457450" cy="7905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39478" y="4901386"/>
            <a:ext cx="1924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010 001 101 100</a:t>
            </a:r>
          </a:p>
          <a:p>
            <a:pPr algn="ctr"/>
            <a:r>
              <a:rPr lang="en-US" altLang="ko-KR" sz="1400" b="1" dirty="0" smtClean="0">
                <a:latin typeface="+mn-ea"/>
              </a:rPr>
              <a:t>001 010 011 111</a:t>
            </a:r>
          </a:p>
          <a:p>
            <a:pPr algn="ctr"/>
            <a:r>
              <a:rPr lang="en-US" altLang="ko-KR" sz="1400" b="1" dirty="0" smtClean="0">
                <a:latin typeface="+mn-ea"/>
              </a:rPr>
              <a:t>110 011 010 001</a:t>
            </a:r>
          </a:p>
          <a:p>
            <a:pPr algn="ctr"/>
            <a:r>
              <a:rPr lang="en-US" altLang="ko-KR" sz="1400" b="1" dirty="0" smtClean="0">
                <a:latin typeface="+mn-ea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5482" y="4901386"/>
            <a:ext cx="605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987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75481" y="5343909"/>
            <a:ext cx="605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100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956896" y="5055274"/>
            <a:ext cx="1151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63064" y="5713699"/>
            <a:ext cx="22098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+mn-ea"/>
              </a:rPr>
              <a:t>컴퓨터가 이해 할 수 있는</a:t>
            </a:r>
            <a:endParaRPr lang="en-US" altLang="ko-KR" sz="1050" dirty="0" smtClean="0">
              <a:latin typeface="+mn-ea"/>
            </a:endParaRPr>
          </a:p>
          <a:p>
            <a:pPr algn="ctr"/>
            <a:r>
              <a:rPr lang="ko-KR" altLang="en-US" sz="1050" dirty="0" smtClean="0">
                <a:latin typeface="+mn-ea"/>
              </a:rPr>
              <a:t>형태로 변경 함</a:t>
            </a:r>
            <a:r>
              <a:rPr lang="en-US" altLang="ko-KR" sz="1050" dirty="0" smtClean="0">
                <a:latin typeface="+mn-ea"/>
              </a:rPr>
              <a:t>.</a:t>
            </a:r>
            <a:endParaRPr lang="en-US" altLang="ko-KR" sz="1050" dirty="0">
              <a:latin typeface="+mn-ea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956896" y="5484328"/>
            <a:ext cx="1151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2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591" y="760205"/>
            <a:ext cx="10659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4.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어떤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언어를 해야 할까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?</a:t>
            </a:r>
            <a:endParaRPr lang="en-US" altLang="ko-KR" sz="1600" b="1" dirty="0" smtClean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27072" y="3280874"/>
            <a:ext cx="1609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atin typeface="+mn-ea"/>
              </a:rPr>
              <a:t>JAVA</a:t>
            </a:r>
            <a:endParaRPr lang="ko-KR" altLang="en-US" sz="4000" b="1" dirty="0"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37934" y="2572988"/>
            <a:ext cx="1609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atin typeface="+mn-ea"/>
              </a:rPr>
              <a:t>JSP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40003" y="1740649"/>
            <a:ext cx="22361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atin typeface="+mn-ea"/>
              </a:rPr>
              <a:t>Spring</a:t>
            </a:r>
          </a:p>
          <a:p>
            <a:pPr algn="ctr"/>
            <a:r>
              <a:rPr lang="en-US" altLang="ko-KR" sz="4000" b="1" dirty="0" smtClean="0">
                <a:latin typeface="+mn-ea"/>
              </a:rPr>
              <a:t>Struts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40002" y="4387300"/>
            <a:ext cx="2236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atin typeface="+mn-ea"/>
              </a:rPr>
              <a:t>Android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26010" y="5754002"/>
            <a:ext cx="5750169" cy="52322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with </a:t>
            </a:r>
            <a:r>
              <a:rPr lang="en-US" altLang="ko-KR" sz="2800" b="1" dirty="0" smtClean="0">
                <a:latin typeface="+mn-ea"/>
              </a:rPr>
              <a:t>Html, </a:t>
            </a:r>
            <a:r>
              <a:rPr lang="en-US" altLang="ko-KR" sz="2800" b="1" dirty="0" err="1" smtClean="0">
                <a:latin typeface="+mn-ea"/>
              </a:rPr>
              <a:t>Javascript</a:t>
            </a:r>
            <a:r>
              <a:rPr lang="en-US" altLang="ko-KR" sz="2800" b="1" dirty="0" smtClean="0">
                <a:latin typeface="+mn-ea"/>
              </a:rPr>
              <a:t>, </a:t>
            </a:r>
            <a:r>
              <a:rPr lang="en-US" altLang="ko-KR" sz="2800" b="1" dirty="0" err="1" smtClean="0">
                <a:latin typeface="+mn-ea"/>
              </a:rPr>
              <a:t>Jquery</a:t>
            </a:r>
            <a:r>
              <a:rPr lang="en-US" altLang="ko-KR" sz="2800" b="1" dirty="0" smtClean="0">
                <a:latin typeface="+mn-ea"/>
              </a:rPr>
              <a:t>, CSS</a:t>
            </a:r>
            <a:endParaRPr lang="ko-KR" altLang="en-US" sz="2800" b="1" dirty="0">
              <a:latin typeface="+mn-ea"/>
            </a:endParaRPr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>
          <a:xfrm flipV="1">
            <a:off x="7236422" y="3165234"/>
            <a:ext cx="448051" cy="469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9000745" y="2255373"/>
            <a:ext cx="448051" cy="35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9000745" y="2711449"/>
            <a:ext cx="448051" cy="7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7" idx="3"/>
            <a:endCxn id="19" idx="1"/>
          </p:cNvCxnSpPr>
          <p:nvPr/>
        </p:nvCxnSpPr>
        <p:spPr>
          <a:xfrm>
            <a:off x="7236422" y="3634817"/>
            <a:ext cx="2203580" cy="110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1504" y="2590522"/>
            <a:ext cx="3694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C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26901" y="3698075"/>
            <a:ext cx="1609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C++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26902" y="4697218"/>
            <a:ext cx="1609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JAVA, C#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087" y="3772544"/>
            <a:ext cx="171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Objective-C</a:t>
            </a:r>
            <a:endParaRPr lang="ko-KR" altLang="en-US" sz="2000" b="1" dirty="0">
              <a:latin typeface="+mn-ea"/>
            </a:endParaRPr>
          </a:p>
        </p:txBody>
      </p:sp>
      <p:cxnSp>
        <p:nvCxnSpPr>
          <p:cNvPr id="34" name="직선 화살표 연결선 33"/>
          <p:cNvCxnSpPr>
            <a:stCxn id="30" idx="2"/>
            <a:endCxn id="33" idx="0"/>
          </p:cNvCxnSpPr>
          <p:nvPr/>
        </p:nvCxnSpPr>
        <p:spPr>
          <a:xfrm flipH="1">
            <a:off x="1446337" y="2990632"/>
            <a:ext cx="972373" cy="78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0" idx="2"/>
            <a:endCxn id="31" idx="0"/>
          </p:cNvCxnSpPr>
          <p:nvPr/>
        </p:nvCxnSpPr>
        <p:spPr>
          <a:xfrm>
            <a:off x="2418710" y="2990632"/>
            <a:ext cx="1112866" cy="70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1" idx="2"/>
            <a:endCxn id="32" idx="0"/>
          </p:cNvCxnSpPr>
          <p:nvPr/>
        </p:nvCxnSpPr>
        <p:spPr>
          <a:xfrm>
            <a:off x="3531576" y="4098185"/>
            <a:ext cx="1" cy="59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35957" y="2616452"/>
            <a:ext cx="868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1970</a:t>
            </a:r>
            <a:r>
              <a:rPr lang="ko-KR" altLang="en-US" sz="1200" dirty="0" smtClean="0">
                <a:latin typeface="+mn-ea"/>
              </a:rPr>
              <a:t>년대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35957" y="3752812"/>
            <a:ext cx="868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1980</a:t>
            </a:r>
            <a:r>
              <a:rPr lang="ko-KR" altLang="en-US" sz="1200" dirty="0" smtClean="0">
                <a:latin typeface="+mn-ea"/>
              </a:rPr>
              <a:t>년대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35957" y="4750672"/>
            <a:ext cx="868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1990</a:t>
            </a:r>
            <a:r>
              <a:rPr lang="ko-KR" altLang="en-US" sz="1200" dirty="0" smtClean="0">
                <a:latin typeface="+mn-ea"/>
              </a:rPr>
              <a:t>년대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4633083" y="2986026"/>
            <a:ext cx="1" cy="59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4633082" y="4098184"/>
            <a:ext cx="1" cy="59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147</Words>
  <Application>Microsoft Office PowerPoint</Application>
  <PresentationFormat>와이드스크린</PresentationFormat>
  <Paragraphs>61</Paragraphs>
  <Slides>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HY견고딕</vt:lpstr>
      <vt:lpstr>맑은 고딕</vt:lpstr>
      <vt:lpstr>Arial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215</cp:revision>
  <dcterms:created xsi:type="dcterms:W3CDTF">2014-12-01T08:37:15Z</dcterms:created>
  <dcterms:modified xsi:type="dcterms:W3CDTF">2014-12-16T01:31:34Z</dcterms:modified>
</cp:coreProperties>
</file>