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5" r:id="rId3"/>
    <p:sldId id="26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8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721600" y="176272"/>
            <a:ext cx="3858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컴퓨터와의 기본적인 소통수단 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 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37057" y="3430487"/>
            <a:ext cx="4281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컴퓨터와의 기본적인 소통수단 </a:t>
            </a:r>
            <a:r>
              <a:rPr lang="en-US" altLang="ko-KR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I</a:t>
            </a:r>
            <a:endParaRPr lang="ko-KR" altLang="en-US" sz="2000" spc="-15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0600" y="3860734"/>
            <a:ext cx="3914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연산자란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컴퓨터와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소통하기 위한 다양한 방법들</a:t>
            </a:r>
          </a:p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산술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자동증감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동등비교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논리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삼항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할당 연산자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dirty="0">
                <a:latin typeface="+mn-ea"/>
              </a:rPr>
              <a:t>3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연산자란</a:t>
            </a:r>
            <a:r>
              <a:rPr lang="en-US" altLang="ko-KR" sz="1600" b="1" dirty="0" smtClean="0">
                <a:latin typeface="+mn-ea"/>
              </a:rPr>
              <a:t>?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38909" y="1197043"/>
            <a:ext cx="10614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일정한 규칙을 가지고 계산하는 것으로서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우리가 일상생활에서 사용하고 있는 덧셈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뺄셈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곱셈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나눗셈을 비롯하여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프로그램에서는 자동 증감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동등 비교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비트 연산 등 많은 연산자가 있다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모든 연산자를 한 번에 암기할 필요는 없다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대부분의 연산자가 기호만 보고도 알 수 있지만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그렇지 않은 연산자의 경우 이번 강의에서 가볍게 알아두고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추후에 사용할 때 필요한 연산자만 찾아서 사용하다 보면 자연스럽게 친숙하게 된다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006" y="2759878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3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컴퓨터와 소통하기 위한 다양한 </a:t>
            </a:r>
            <a:r>
              <a:rPr lang="ko-KR" altLang="en-US" sz="1600" b="1" dirty="0" smtClean="0">
                <a:latin typeface="+mn-ea"/>
              </a:rPr>
              <a:t>방법들 </a:t>
            </a:r>
            <a:r>
              <a:rPr lang="en-US" altLang="ko-KR" sz="1600" b="1" dirty="0" smtClean="0">
                <a:latin typeface="+mn-ea"/>
              </a:rPr>
              <a:t>- (</a:t>
            </a:r>
            <a:r>
              <a:rPr lang="ko-KR" altLang="en-US" sz="1600" b="1" dirty="0">
                <a:latin typeface="+mn-ea"/>
              </a:rPr>
              <a:t>산술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자동증감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동등비교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논리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 err="1">
                <a:latin typeface="+mn-ea"/>
              </a:rPr>
              <a:t>삼항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할당 연산자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910" y="3704444"/>
            <a:ext cx="5431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산술 연산자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3" name="직선 연결선 12"/>
          <p:cNvCxnSpPr>
            <a:endCxn id="12" idx="2"/>
          </p:cNvCxnSpPr>
          <p:nvPr/>
        </p:nvCxnSpPr>
        <p:spPr>
          <a:xfrm>
            <a:off x="822036" y="3981443"/>
            <a:ext cx="263238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2036" y="4056718"/>
            <a:ext cx="5347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일상 생활에서 많이 사용하고 있는 연산자 이다</a:t>
            </a:r>
            <a:r>
              <a:rPr lang="en-US" altLang="ko-KR" sz="1200" dirty="0" smtClean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8910" y="3226190"/>
            <a:ext cx="10614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아래의 </a:t>
            </a:r>
            <a:r>
              <a:rPr lang="ko-KR" altLang="en-US" sz="1200" dirty="0" smtClean="0">
                <a:latin typeface="+mn-ea"/>
              </a:rPr>
              <a:t>각 연산자의 </a:t>
            </a:r>
            <a:r>
              <a:rPr lang="ko-KR" altLang="en-US" sz="1200" dirty="0" smtClean="0">
                <a:latin typeface="+mn-ea"/>
              </a:rPr>
              <a:t>정의를 읽어보고 예제</a:t>
            </a:r>
            <a:r>
              <a:rPr lang="en-US" altLang="ko-KR" sz="1200" dirty="0" smtClean="0">
                <a:latin typeface="+mn-ea"/>
              </a:rPr>
              <a:t>(3_2_ex1_calEx)</a:t>
            </a:r>
            <a:r>
              <a:rPr lang="ko-KR" altLang="en-US" sz="1200" dirty="0" smtClean="0">
                <a:latin typeface="+mn-ea"/>
              </a:rPr>
              <a:t>를 통해서 알아 보자</a:t>
            </a:r>
            <a:r>
              <a:rPr lang="en-US" altLang="ko-KR" sz="1200" dirty="0" smtClean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910" y="4517042"/>
            <a:ext cx="5431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자동증감 연산자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7" name="직선 연결선 16"/>
          <p:cNvCxnSpPr>
            <a:endCxn id="16" idx="2"/>
          </p:cNvCxnSpPr>
          <p:nvPr/>
        </p:nvCxnSpPr>
        <p:spPr>
          <a:xfrm>
            <a:off x="822036" y="4794041"/>
            <a:ext cx="263238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2036" y="4869316"/>
            <a:ext cx="5347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자동으로 </a:t>
            </a:r>
            <a:r>
              <a:rPr lang="en-US" altLang="ko-KR" sz="1200" dirty="0" smtClean="0">
                <a:latin typeface="+mn-ea"/>
              </a:rPr>
              <a:t>1</a:t>
            </a:r>
            <a:r>
              <a:rPr lang="ko-KR" altLang="en-US" sz="1200" dirty="0" smtClean="0">
                <a:latin typeface="+mn-ea"/>
              </a:rPr>
              <a:t>을 증가시키거나 감소시킨다</a:t>
            </a:r>
            <a:r>
              <a:rPr lang="en-US" altLang="ko-KR" sz="1200" dirty="0" smtClean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910" y="5374834"/>
            <a:ext cx="5431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동등비교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관계 연산자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0" name="직선 연결선 19"/>
          <p:cNvCxnSpPr>
            <a:endCxn id="19" idx="2"/>
          </p:cNvCxnSpPr>
          <p:nvPr/>
        </p:nvCxnSpPr>
        <p:spPr>
          <a:xfrm>
            <a:off x="822036" y="5651833"/>
            <a:ext cx="263238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2036" y="5727108"/>
            <a:ext cx="5347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같다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틀리다 판단을 하는 연산자</a:t>
            </a:r>
            <a:r>
              <a:rPr lang="en-US" altLang="ko-KR" sz="1200" dirty="0" smtClean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77008" y="3117654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697507" y="3731708"/>
            <a:ext cx="3254187" cy="35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+, - , *, /, %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4697506" y="4517042"/>
            <a:ext cx="3254187" cy="35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++, 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4697506" y="5374834"/>
            <a:ext cx="3254187" cy="35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==, !=, &lt;, &gt;, &gt;=, &lt;=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7008" y="801766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3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컴퓨터와 소통하기 위한 다양한 </a:t>
            </a:r>
            <a:r>
              <a:rPr lang="ko-KR" altLang="en-US" sz="1600" b="1" dirty="0" smtClean="0">
                <a:latin typeface="+mn-ea"/>
              </a:rPr>
              <a:t>방법들 </a:t>
            </a:r>
            <a:r>
              <a:rPr lang="en-US" altLang="ko-KR" sz="1600" b="1" dirty="0" smtClean="0">
                <a:latin typeface="+mn-ea"/>
              </a:rPr>
              <a:t>- (</a:t>
            </a:r>
            <a:r>
              <a:rPr lang="ko-KR" altLang="en-US" sz="1600" b="1" dirty="0">
                <a:latin typeface="+mn-ea"/>
              </a:rPr>
              <a:t>산술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자동증감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동등비교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논리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 err="1">
                <a:latin typeface="+mn-ea"/>
              </a:rPr>
              <a:t>삼항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할당 연산자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910" y="1375252"/>
            <a:ext cx="2715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논리 연산자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2036" y="1727526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다양한 조건을 검토한 후 </a:t>
            </a:r>
            <a:r>
              <a:rPr lang="en-US" altLang="ko-KR" sz="1200" dirty="0" smtClean="0"/>
              <a:t>true, false</a:t>
            </a:r>
            <a:r>
              <a:rPr lang="ko-KR" altLang="en-US" sz="1200" dirty="0" smtClean="0"/>
              <a:t>의 결과값을 나타낸다</a:t>
            </a:r>
            <a:r>
              <a:rPr lang="en-US" altLang="ko-KR" sz="1200" dirty="0" smtClean="0"/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8909" y="2234141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삼항</a:t>
            </a:r>
            <a:r>
              <a:rPr lang="ko-KR" altLang="en-US" sz="1200" b="1" dirty="0" smtClean="0"/>
              <a:t> 연산자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2511140"/>
            <a:ext cx="263238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2586415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‘?’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이용하여 </a:t>
            </a:r>
            <a:r>
              <a:rPr lang="ko-KR" altLang="en-US" sz="1200" dirty="0" err="1" smtClean="0"/>
              <a:t>삼항으로</a:t>
            </a:r>
            <a:r>
              <a:rPr lang="ko-KR" altLang="en-US" sz="1200" dirty="0" smtClean="0"/>
              <a:t> 이루어진 연산 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예제를 보면 쉽게 알 수 있다</a:t>
            </a:r>
            <a:r>
              <a:rPr lang="en-US" altLang="ko-KR" sz="1200" dirty="0" smtClean="0"/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8909" y="3031561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할당 연산자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822036" y="3308560"/>
            <a:ext cx="263238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22036" y="3383835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변수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주머니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 </a:t>
            </a:r>
            <a:r>
              <a:rPr lang="ko-KR" altLang="en-US" sz="1200" dirty="0" err="1" smtClean="0"/>
              <a:t>데이타를</a:t>
            </a:r>
            <a:r>
              <a:rPr lang="ko-KR" altLang="en-US" sz="1200" dirty="0" smtClean="0"/>
              <a:t> 넣을 때 사용하는 연산자</a:t>
            </a:r>
            <a:r>
              <a:rPr lang="en-US" altLang="ko-KR" sz="1200" dirty="0" smtClean="0"/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8909" y="3889871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줄여쓰는</a:t>
            </a:r>
            <a:r>
              <a:rPr lang="ko-KR" altLang="en-US" sz="1200" b="1" dirty="0" smtClean="0"/>
              <a:t> 연산자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822036" y="4166870"/>
            <a:ext cx="263238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2036" y="4242145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연산자를 줄여 쓰는 방식</a:t>
            </a:r>
            <a:r>
              <a:rPr lang="en-US" altLang="ko-KR" sz="1200" dirty="0" smtClean="0"/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8909" y="4904382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3</a:t>
            </a:r>
            <a:r>
              <a:rPr lang="ko-KR" altLang="en-US" sz="1200" b="1" dirty="0" smtClean="0">
                <a:latin typeface="+mn-ea"/>
              </a:rPr>
              <a:t>의 배수 숫자 판단 하기 예제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 smtClean="0">
                <a:latin typeface="+mn-ea"/>
              </a:rPr>
              <a:t>3_2_ex2_calEx)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822036" y="5181381"/>
            <a:ext cx="3212082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2036" y="5256656"/>
            <a:ext cx="1086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사용자로부터 숫자를 </a:t>
            </a:r>
            <a:r>
              <a:rPr lang="ko-KR" altLang="en-US" sz="1200" dirty="0" smtClean="0"/>
              <a:t>입력 받고</a:t>
            </a:r>
            <a:r>
              <a:rPr lang="en-US" altLang="ko-KR" sz="1200" dirty="0"/>
              <a:t>, </a:t>
            </a:r>
            <a:r>
              <a:rPr lang="ko-KR" altLang="en-US" sz="1200" dirty="0" smtClean="0"/>
              <a:t>입력 받은 </a:t>
            </a:r>
            <a:r>
              <a:rPr lang="ko-KR" altLang="en-US" sz="1200" dirty="0"/>
              <a:t>숫자가 </a:t>
            </a:r>
            <a:r>
              <a:rPr lang="en-US" altLang="ko-KR" sz="1200" dirty="0"/>
              <a:t>3</a:t>
            </a:r>
            <a:r>
              <a:rPr lang="ko-KR" altLang="en-US" sz="1200" dirty="0"/>
              <a:t>의 배수인지 파악해 보자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아직 배우지 않은 내용이 많으므로</a:t>
            </a:r>
            <a:r>
              <a:rPr lang="en-US" altLang="ko-KR" sz="1200" dirty="0"/>
              <a:t>, </a:t>
            </a:r>
            <a:r>
              <a:rPr lang="ko-KR" altLang="en-US" sz="1200" dirty="0"/>
              <a:t>그냥 가볍게 따라 한다고 생각한다</a:t>
            </a:r>
            <a:r>
              <a:rPr lang="en-US" altLang="ko-KR" sz="1200" dirty="0"/>
              <a:t>.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22036" y="1647355"/>
            <a:ext cx="263238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463553" y="1432204"/>
            <a:ext cx="3254187" cy="35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&amp;&amp;, ||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6463552" y="2254063"/>
            <a:ext cx="3254187" cy="35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‘?’</a:t>
            </a:r>
            <a:r>
              <a:rPr lang="ko-KR" altLang="en-US" sz="1200" dirty="0" smtClean="0"/>
              <a:t>를 이용한 연산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6463551" y="3015080"/>
            <a:ext cx="3254187" cy="35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=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6468179" y="3906675"/>
            <a:ext cx="3254187" cy="35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+=, -=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3339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246</Words>
  <Application>Microsoft Office PowerPoint</Application>
  <PresentationFormat>와이드스크린</PresentationFormat>
  <Paragraphs>39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208</cp:revision>
  <dcterms:created xsi:type="dcterms:W3CDTF">2014-12-01T08:37:15Z</dcterms:created>
  <dcterms:modified xsi:type="dcterms:W3CDTF">2014-12-16T05:12:03Z</dcterms:modified>
</cp:coreProperties>
</file>