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5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82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03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83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8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721600" y="176272"/>
            <a:ext cx="3858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4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컴퓨터와의 기본적인 소통수단 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 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60112" y="3430487"/>
            <a:ext cx="4358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컴퓨터와의 기본적인 소통수단 </a:t>
            </a:r>
            <a:r>
              <a:rPr lang="en-US" altLang="ko-KR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</a:t>
            </a:r>
            <a:endParaRPr lang="ko-KR" altLang="en-US" sz="2000" spc="-15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14363" y="3830597"/>
            <a:ext cx="2885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제어문과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루프문이란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if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switch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for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while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 의 이해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4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제어문과 </a:t>
            </a:r>
            <a:r>
              <a:rPr lang="ko-KR" altLang="en-US" sz="1600" b="1" dirty="0" err="1" smtClean="0">
                <a:latin typeface="+mn-ea"/>
              </a:rPr>
              <a:t>루프문이란</a:t>
            </a:r>
            <a:r>
              <a:rPr lang="en-US" altLang="ko-KR" sz="1600" b="1" dirty="0" smtClean="0">
                <a:latin typeface="+mn-ea"/>
              </a:rPr>
              <a:t>?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8909" y="1258710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제어문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7" y="1610984"/>
            <a:ext cx="10531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어떤 상황을 </a:t>
            </a:r>
            <a:r>
              <a:rPr lang="ko-KR" altLang="en-US" sz="1200" smtClean="0"/>
              <a:t>판단하여 결과를 </a:t>
            </a:r>
            <a:r>
              <a:rPr lang="en-US" altLang="ko-KR" sz="1200" dirty="0" smtClean="0"/>
              <a:t>true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false</a:t>
            </a:r>
            <a:r>
              <a:rPr lang="ko-KR" altLang="en-US" sz="1200" dirty="0" smtClean="0"/>
              <a:t>를 반환함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일상 생활에서 제어문의 필요성을 찾아 보면 쉽게 이해 할 수 있음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예를 들어 감기가 심하여 회사에 갈까</a:t>
            </a:r>
            <a:r>
              <a:rPr lang="en-US" altLang="ko-KR" sz="1200" dirty="0" smtClean="0">
                <a:latin typeface="+mn-ea"/>
              </a:rPr>
              <a:t>? </a:t>
            </a:r>
            <a:r>
              <a:rPr lang="ko-KR" altLang="en-US" sz="1200" dirty="0" smtClean="0">
                <a:latin typeface="+mn-ea"/>
              </a:rPr>
              <a:t>말까</a:t>
            </a:r>
            <a:r>
              <a:rPr lang="en-US" altLang="ko-KR" sz="1200" dirty="0" smtClean="0">
                <a:latin typeface="+mn-ea"/>
              </a:rPr>
              <a:t>?</a:t>
            </a:r>
          </a:p>
          <a:p>
            <a:r>
              <a:rPr lang="ko-KR" altLang="en-US" sz="1200" dirty="0" smtClean="0"/>
              <a:t>  회사에 출근하면 </a:t>
            </a:r>
            <a:r>
              <a:rPr lang="ko-KR" altLang="en-US" sz="1200" dirty="0"/>
              <a:t>평소와 같은 회사 </a:t>
            </a:r>
            <a:r>
              <a:rPr lang="ko-KR" altLang="en-US" sz="1200" dirty="0" smtClean="0"/>
              <a:t>업무를 </a:t>
            </a:r>
            <a:r>
              <a:rPr lang="ko-KR" altLang="en-US" sz="1200" dirty="0"/>
              <a:t>할 것이고</a:t>
            </a:r>
            <a:r>
              <a:rPr lang="en-US" altLang="ko-KR" sz="1200" dirty="0"/>
              <a:t>, </a:t>
            </a:r>
            <a:r>
              <a:rPr lang="ko-KR" altLang="en-US" sz="1200" dirty="0"/>
              <a:t>회사에 결근을 하게 되면 그에 합당한 조치가 취해질 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예를 들어 부장님의 잔소리 등등</a:t>
            </a:r>
            <a:r>
              <a:rPr lang="en-US" altLang="ko-KR" sz="1200" dirty="0" smtClean="0"/>
              <a:t>..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8909" y="2901258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루프문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822036" y="3178257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2036" y="3253532"/>
            <a:ext cx="108620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일상 생활에서 반복적인 일이 많다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예를 들어 연말연시에 지인들한테 우편을 보낼 때 보내는 사람 주소를 반복해서 봉투에 기입해야 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또는 겨울철 김장을 할 때 절인 배추에 </a:t>
            </a:r>
            <a:r>
              <a:rPr lang="ko-KR" altLang="en-US" sz="1200" dirty="0" err="1" smtClean="0"/>
              <a:t>김치속을</a:t>
            </a:r>
            <a:r>
              <a:rPr lang="ko-KR" altLang="en-US" sz="1200" dirty="0" smtClean="0"/>
              <a:t> 반복적으로 넣어야 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더욱 간단하게는 구구단을 보더라도 어떤 규칙에 의해 반복적인 연산을 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프로그래밍에서도 반복적인 작업이 상당히 많이 발생되어 진다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이러한 반복적인 행위에 대해서 </a:t>
            </a:r>
            <a:r>
              <a:rPr lang="ko-KR" altLang="en-US" sz="1200" dirty="0" err="1" smtClean="0"/>
              <a:t>루프문을</a:t>
            </a:r>
            <a:r>
              <a:rPr lang="ko-KR" altLang="en-US" sz="1200" dirty="0" smtClean="0"/>
              <a:t> 이용하여 프로그래밍 한다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7008" y="801766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4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if</a:t>
            </a:r>
            <a:r>
              <a:rPr lang="ko-KR" altLang="en-US" sz="1600" b="1" dirty="0">
                <a:latin typeface="+mn-ea"/>
              </a:rPr>
              <a:t>문</a:t>
            </a:r>
            <a:r>
              <a:rPr lang="en-US" altLang="ko-KR" sz="1600" b="1" dirty="0">
                <a:latin typeface="+mn-ea"/>
              </a:rPr>
              <a:t>, switch</a:t>
            </a:r>
            <a:r>
              <a:rPr lang="ko-KR" altLang="en-US" sz="1600" b="1" dirty="0">
                <a:latin typeface="+mn-ea"/>
              </a:rPr>
              <a:t>문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en-US" altLang="ko-KR" sz="1600" b="1" dirty="0" smtClean="0">
                <a:latin typeface="+mn-ea"/>
              </a:rPr>
              <a:t>for</a:t>
            </a:r>
            <a:r>
              <a:rPr lang="ko-KR" altLang="en-US" sz="1600" b="1" dirty="0" smtClean="0">
                <a:latin typeface="+mn-ea"/>
              </a:rPr>
              <a:t>문</a:t>
            </a:r>
            <a:r>
              <a:rPr lang="en-US" altLang="ko-KR" sz="1600" b="1" dirty="0" smtClean="0">
                <a:latin typeface="+mn-ea"/>
              </a:rPr>
              <a:t>, while</a:t>
            </a:r>
            <a:r>
              <a:rPr lang="ko-KR" altLang="en-US" sz="1600" b="1" dirty="0">
                <a:latin typeface="+mn-ea"/>
              </a:rPr>
              <a:t>문 의 이해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8910" y="1358839"/>
            <a:ext cx="10196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제어문의 기초이자 가장 많이 사용되는 </a:t>
            </a:r>
            <a:r>
              <a:rPr lang="en-US" altLang="ko-KR" sz="1200" b="1" dirty="0" smtClean="0"/>
              <a:t>if</a:t>
            </a:r>
            <a:r>
              <a:rPr lang="ko-KR" altLang="en-US" sz="1200" b="1" dirty="0" smtClean="0"/>
              <a:t>문</a:t>
            </a:r>
            <a:r>
              <a:rPr lang="en-US" altLang="ko-KR" sz="1200" b="1" dirty="0"/>
              <a:t>(</a:t>
            </a:r>
            <a:r>
              <a:rPr lang="en-US" altLang="ko-KR" sz="1200" b="1" dirty="0" smtClean="0"/>
              <a:t>4_2_ex1_if</a:t>
            </a:r>
            <a:r>
              <a:rPr lang="en-US" altLang="ko-KR" sz="1200" b="1" dirty="0"/>
              <a:t>)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22036" y="1635838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2036" y="1711113"/>
            <a:ext cx="10862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프로그래밍에서 가장 많이 쓰인다고 해도 과언이 아닐 거 같은 제어문의 대표적인 </a:t>
            </a:r>
            <a:r>
              <a:rPr lang="en-US" altLang="ko-KR" sz="1200" dirty="0" smtClean="0"/>
              <a:t>if</a:t>
            </a:r>
            <a:r>
              <a:rPr lang="ko-KR" altLang="en-US" sz="1200" dirty="0" smtClean="0"/>
              <a:t>문입니다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단어 그대로 만일 </a:t>
            </a:r>
            <a:r>
              <a:rPr lang="en-US" altLang="ko-KR" sz="1200" dirty="0" smtClean="0"/>
              <a:t>~ </a:t>
            </a:r>
            <a:r>
              <a:rPr lang="ko-KR" altLang="en-US" sz="1200" dirty="0" smtClean="0"/>
              <a:t>한다면</a:t>
            </a:r>
            <a:r>
              <a:rPr lang="en-US" altLang="ko-KR" sz="1200" dirty="0" smtClean="0"/>
              <a:t>…. </a:t>
            </a:r>
            <a:r>
              <a:rPr lang="ko-KR" altLang="en-US" sz="1200" dirty="0" smtClean="0"/>
              <a:t>으로 조건을 만족하는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경우에 해당 프로그램이 수행 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8910" y="2520811"/>
            <a:ext cx="10196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If</a:t>
            </a:r>
            <a:r>
              <a:rPr lang="ko-KR" altLang="en-US" sz="1200" b="1" dirty="0" smtClean="0"/>
              <a:t>문과 더불어 많이 사용되는 </a:t>
            </a:r>
            <a:r>
              <a:rPr lang="en-US" altLang="ko-KR" sz="1200" b="1" dirty="0" smtClean="0"/>
              <a:t>if ~ else (4_2_ex1_ifelse)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822036" y="2797810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2036" y="2873085"/>
            <a:ext cx="10862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If</a:t>
            </a:r>
            <a:r>
              <a:rPr lang="ko-KR" altLang="en-US" sz="1200" dirty="0" smtClean="0"/>
              <a:t>문이 단순하게 판단하고 만다면</a:t>
            </a:r>
            <a:r>
              <a:rPr lang="en-US" altLang="ko-KR" sz="1200" dirty="0" smtClean="0"/>
              <a:t>, if ~ else</a:t>
            </a:r>
            <a:r>
              <a:rPr lang="ko-KR" altLang="en-US" sz="1200" dirty="0" smtClean="0"/>
              <a:t>는 다양한 상황에 대해서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true or false</a:t>
            </a:r>
            <a:r>
              <a:rPr lang="ko-KR" altLang="en-US" sz="1200" dirty="0" smtClean="0"/>
              <a:t>를 판단하여 해당 프로그램을 수행한다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/>
              <a:t>여러 가지 상황에 분기되어야 하는 프로그램에 많이 쓰인다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738910" y="3740038"/>
            <a:ext cx="10196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If</a:t>
            </a:r>
            <a:r>
              <a:rPr lang="ko-KR" altLang="en-US" sz="1200" b="1" dirty="0" smtClean="0"/>
              <a:t>문과 더불어 많이 사용되는 </a:t>
            </a:r>
            <a:r>
              <a:rPr lang="en-US" altLang="ko-KR" sz="1200" b="1" dirty="0" smtClean="0"/>
              <a:t>if ~ else if (4_2_ex1_ifelseif)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822036" y="4017037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22036" y="4092312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다양한 조건 중 한가지를 선택해야 할 경우 사용한다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826659" y="5056131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985200"/>
              </p:ext>
            </p:extLst>
          </p:nvPr>
        </p:nvGraphicFramePr>
        <p:xfrm>
          <a:off x="822036" y="5131405"/>
          <a:ext cx="2576946" cy="1384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Image" r:id="rId4" imgW="5155200" imgH="2768040" progId="Photoshop.Image.13">
                  <p:embed/>
                </p:oleObj>
              </mc:Choice>
              <mc:Fallback>
                <p:oleObj name="Image" r:id="rId4" imgW="5155200" imgH="27680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2036" y="5131405"/>
                        <a:ext cx="2576946" cy="13841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43532" y="4779132"/>
            <a:ext cx="10192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사용자로부터 국어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영어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수학 점수를 입력 받</a:t>
            </a:r>
            <a:r>
              <a:rPr lang="ko-KR" altLang="en-US" sz="1200" b="1" dirty="0"/>
              <a:t>아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각 과목별 점수가 평균 이상인지 이하인지 구해보자</a:t>
            </a:r>
            <a:r>
              <a:rPr lang="en-US" altLang="ko-KR" sz="1200" b="1" dirty="0" smtClean="0"/>
              <a:t>(4_2_ex4_ave)</a:t>
            </a:r>
            <a:r>
              <a:rPr lang="ko-KR" altLang="en-US" sz="1200" b="1" dirty="0" smtClean="0"/>
              <a:t> 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39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7008" y="783836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4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if</a:t>
            </a:r>
            <a:r>
              <a:rPr lang="ko-KR" altLang="en-US" sz="1600" b="1" dirty="0">
                <a:latin typeface="+mn-ea"/>
              </a:rPr>
              <a:t>문</a:t>
            </a:r>
            <a:r>
              <a:rPr lang="en-US" altLang="ko-KR" sz="1600" b="1" dirty="0">
                <a:latin typeface="+mn-ea"/>
              </a:rPr>
              <a:t>, switch</a:t>
            </a:r>
            <a:r>
              <a:rPr lang="ko-KR" altLang="en-US" sz="1600" b="1" dirty="0">
                <a:latin typeface="+mn-ea"/>
              </a:rPr>
              <a:t>문</a:t>
            </a:r>
            <a:r>
              <a:rPr lang="en-US" altLang="ko-KR" sz="1600" b="1" dirty="0">
                <a:latin typeface="+mn-ea"/>
              </a:rPr>
              <a:t>, for</a:t>
            </a:r>
            <a:r>
              <a:rPr lang="ko-KR" altLang="en-US" sz="1600" b="1" dirty="0">
                <a:latin typeface="+mn-ea"/>
              </a:rPr>
              <a:t>문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en-US" altLang="ko-KR" sz="1600" b="1" dirty="0" smtClean="0">
                <a:latin typeface="+mn-ea"/>
              </a:rPr>
              <a:t>while</a:t>
            </a:r>
            <a:r>
              <a:rPr lang="ko-KR" altLang="en-US" sz="1600" b="1" dirty="0">
                <a:latin typeface="+mn-ea"/>
              </a:rPr>
              <a:t>문 의 이해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8910" y="1358839"/>
            <a:ext cx="10196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If</a:t>
            </a:r>
            <a:r>
              <a:rPr lang="ko-KR" altLang="en-US" sz="1200" b="1" dirty="0" smtClean="0"/>
              <a:t>문의 친구이면서 다소 잘난 척 뻐기는 </a:t>
            </a:r>
            <a:r>
              <a:rPr lang="en-US" altLang="ko-KR" sz="1200" b="1" dirty="0" err="1" smtClean="0"/>
              <a:t>swich</a:t>
            </a:r>
            <a:r>
              <a:rPr lang="ko-KR" altLang="en-US" sz="1200" b="1" dirty="0" smtClean="0"/>
              <a:t>문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22036" y="1635838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2036" y="1711113"/>
            <a:ext cx="10862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</a:t>
            </a:r>
            <a:r>
              <a:rPr lang="en-US" altLang="ko-KR" sz="1200" dirty="0" smtClean="0"/>
              <a:t>witch</a:t>
            </a:r>
            <a:r>
              <a:rPr lang="ko-KR" altLang="en-US" sz="1200" dirty="0" smtClean="0"/>
              <a:t>문은 </a:t>
            </a:r>
            <a:r>
              <a:rPr lang="en-US" altLang="ko-KR" sz="1200" dirty="0" smtClean="0"/>
              <a:t>if ~ else if</a:t>
            </a:r>
            <a:r>
              <a:rPr lang="ko-KR" altLang="en-US" sz="1200" dirty="0" smtClean="0"/>
              <a:t>의 친구 입니다</a:t>
            </a:r>
            <a:r>
              <a:rPr lang="en-US" altLang="ko-KR" sz="1200" dirty="0" smtClean="0"/>
              <a:t>. If ~ else if</a:t>
            </a:r>
            <a:r>
              <a:rPr lang="ko-KR" altLang="en-US" sz="1200" dirty="0" smtClean="0"/>
              <a:t>보다 </a:t>
            </a:r>
            <a:r>
              <a:rPr lang="ko-KR" altLang="en-US" sz="1200" dirty="0" err="1" smtClean="0"/>
              <a:t>가독성</a:t>
            </a:r>
            <a:r>
              <a:rPr lang="ko-KR" altLang="en-US" sz="1200" dirty="0" smtClean="0"/>
              <a:t> 면에서 좋아 인기가 놓습니다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200" dirty="0"/>
              <a:t>s</a:t>
            </a:r>
            <a:r>
              <a:rPr lang="en-US" altLang="ko-KR" sz="1200" dirty="0" smtClean="0"/>
              <a:t>witch</a:t>
            </a:r>
            <a:r>
              <a:rPr lang="ko-KR" altLang="en-US" sz="1200" dirty="0" smtClean="0"/>
              <a:t>문을 잘 사용하면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초급 개발자 일지라도 약간은 뻐길 수 있겠죠</a:t>
            </a:r>
            <a:r>
              <a:rPr lang="en-US" altLang="ko-KR" sz="1200" dirty="0" smtClean="0"/>
              <a:t>… </a:t>
            </a:r>
            <a:r>
              <a:rPr lang="ko-KR" altLang="en-US" sz="1200" dirty="0" err="1" smtClean="0"/>
              <a:t>ㅎㅎ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물론 농담 입니다</a:t>
            </a:r>
            <a:r>
              <a:rPr lang="en-US" altLang="ko-KR" sz="1200" dirty="0" smtClean="0"/>
              <a:t>.)</a:t>
            </a:r>
            <a:endParaRPr lang="en-US" altLang="ko-K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43530" y="2453347"/>
            <a:ext cx="1019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Swich</a:t>
            </a:r>
            <a:r>
              <a:rPr lang="ko-KR" altLang="en-US" sz="1200" b="1" dirty="0" smtClean="0"/>
              <a:t>문 문법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826657" y="2730346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6657" y="2805621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예제 </a:t>
            </a:r>
            <a:r>
              <a:rPr lang="en-US" altLang="ko-KR" sz="1200" dirty="0" smtClean="0"/>
              <a:t>: 4_2_ex5_switchEx</a:t>
            </a:r>
            <a:endParaRPr lang="en-US" altLang="ko-KR" sz="12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4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7008" y="801766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4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if</a:t>
            </a:r>
            <a:r>
              <a:rPr lang="ko-KR" altLang="en-US" sz="1600" b="1" dirty="0">
                <a:latin typeface="+mn-ea"/>
              </a:rPr>
              <a:t>문</a:t>
            </a:r>
            <a:r>
              <a:rPr lang="en-US" altLang="ko-KR" sz="1600" b="1" dirty="0">
                <a:latin typeface="+mn-ea"/>
              </a:rPr>
              <a:t>, switch</a:t>
            </a:r>
            <a:r>
              <a:rPr lang="ko-KR" altLang="en-US" sz="1600" b="1" dirty="0">
                <a:latin typeface="+mn-ea"/>
              </a:rPr>
              <a:t>문</a:t>
            </a:r>
            <a:r>
              <a:rPr lang="en-US" altLang="ko-KR" sz="1600" b="1" dirty="0">
                <a:latin typeface="+mn-ea"/>
              </a:rPr>
              <a:t>, for</a:t>
            </a:r>
            <a:r>
              <a:rPr lang="ko-KR" altLang="en-US" sz="1600" b="1" dirty="0">
                <a:latin typeface="+mn-ea"/>
              </a:rPr>
              <a:t>문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en-US" altLang="ko-KR" sz="1600" b="1" dirty="0" smtClean="0">
                <a:latin typeface="+mn-ea"/>
              </a:rPr>
              <a:t>while</a:t>
            </a:r>
            <a:r>
              <a:rPr lang="ko-KR" altLang="en-US" sz="1600" b="1" dirty="0">
                <a:latin typeface="+mn-ea"/>
              </a:rPr>
              <a:t>문 의 이해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8909" y="1358839"/>
            <a:ext cx="10206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루프</a:t>
            </a:r>
            <a:r>
              <a:rPr lang="en-US" altLang="ko-KR" sz="1200" b="1" dirty="0" smtClean="0"/>
              <a:t>(</a:t>
            </a:r>
            <a:r>
              <a:rPr lang="en-US" altLang="ko-KR" sz="1200" b="1" dirty="0" smtClean="0"/>
              <a:t>loop)</a:t>
            </a:r>
            <a:r>
              <a:rPr lang="ko-KR" altLang="en-US" sz="1200" b="1" dirty="0"/>
              <a:t>문</a:t>
            </a:r>
            <a:r>
              <a:rPr lang="ko-KR" altLang="en-US" sz="1200" b="1" dirty="0" smtClean="0"/>
              <a:t>의 </a:t>
            </a:r>
            <a:r>
              <a:rPr lang="ko-KR" altLang="en-US" sz="1200" b="1" dirty="0" smtClean="0"/>
              <a:t>대표 </a:t>
            </a:r>
            <a:r>
              <a:rPr lang="en-US" altLang="ko-KR" sz="1200" b="1" dirty="0" smtClean="0"/>
              <a:t>for</a:t>
            </a:r>
            <a:r>
              <a:rPr lang="ko-KR" altLang="en-US" sz="1200" b="1" dirty="0" smtClean="0"/>
              <a:t>문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22036" y="1635838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2037" y="1711113"/>
            <a:ext cx="1012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미리 설정된 횟수 만큼 반복적으로 수행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43531" y="2189576"/>
            <a:ext cx="1020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for</a:t>
            </a:r>
            <a:r>
              <a:rPr lang="ko-KR" altLang="en-US" sz="1200" b="1" dirty="0" smtClean="0"/>
              <a:t>문 문법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787500" y="2466575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6657" y="2541850"/>
            <a:ext cx="10118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예제 </a:t>
            </a:r>
            <a:r>
              <a:rPr lang="en-US" altLang="ko-KR" sz="1200" dirty="0"/>
              <a:t>: 4_2_ex6_forEx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8155" y="3117830"/>
            <a:ext cx="10196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for</a:t>
            </a:r>
            <a:r>
              <a:rPr lang="ko-KR" altLang="en-US" sz="1200" b="1" dirty="0" smtClean="0"/>
              <a:t>문에서 </a:t>
            </a:r>
            <a:r>
              <a:rPr lang="en-US" altLang="ko-KR" sz="1200" b="1" dirty="0" smtClean="0"/>
              <a:t>break;</a:t>
            </a:r>
            <a:r>
              <a:rPr lang="ko-KR" altLang="en-US" sz="1200" b="1" dirty="0" smtClean="0"/>
              <a:t>문 활용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31281" y="339482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1281" y="3470104"/>
            <a:ext cx="10113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</a:t>
            </a:r>
            <a:r>
              <a:rPr lang="en-US" altLang="ko-KR" sz="1200" dirty="0" smtClean="0"/>
              <a:t>witch</a:t>
            </a:r>
            <a:r>
              <a:rPr lang="ko-KR" altLang="en-US" sz="1200" dirty="0" smtClean="0"/>
              <a:t>문에서 살펴보았던 </a:t>
            </a:r>
            <a:r>
              <a:rPr lang="en-US" altLang="ko-KR" sz="1200" dirty="0" smtClean="0"/>
              <a:t>break; </a:t>
            </a:r>
            <a:r>
              <a:rPr lang="ko-KR" altLang="en-US" sz="1200" dirty="0" smtClean="0"/>
              <a:t>키워드를 </a:t>
            </a:r>
            <a:r>
              <a:rPr lang="en-US" altLang="ko-KR" sz="1200" dirty="0" smtClean="0"/>
              <a:t>for</a:t>
            </a:r>
            <a:r>
              <a:rPr lang="ko-KR" altLang="en-US" sz="1200" dirty="0" smtClean="0"/>
              <a:t>문에도 적용할 수 있음</a:t>
            </a:r>
            <a:r>
              <a:rPr lang="en-US" altLang="ko-KR" sz="1200" dirty="0" smtClean="0"/>
              <a:t>. Break</a:t>
            </a:r>
            <a:r>
              <a:rPr lang="ko-KR" altLang="en-US" sz="1200" dirty="0" smtClean="0"/>
              <a:t>문을 만나면 </a:t>
            </a:r>
            <a:r>
              <a:rPr lang="en-US" altLang="ko-KR" sz="1200" dirty="0" err="1" smtClean="0"/>
              <a:t>switc</a:t>
            </a:r>
            <a:r>
              <a:rPr lang="ko-KR" altLang="en-US" sz="1200" dirty="0" smtClean="0"/>
              <a:t>문에서와 동일하게 </a:t>
            </a:r>
            <a:r>
              <a:rPr lang="en-US" altLang="ko-KR" sz="1200" dirty="0" smtClean="0"/>
              <a:t>for</a:t>
            </a:r>
            <a:r>
              <a:rPr lang="ko-KR" altLang="en-US" sz="1200" dirty="0" smtClean="0"/>
              <a:t>문을 빠져 나옴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예제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4_2_ex7_forBreakEx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Break</a:t>
            </a:r>
            <a:r>
              <a:rPr lang="ko-KR" altLang="en-US" sz="1200" dirty="0" smtClean="0"/>
              <a:t>키워드와 함께 </a:t>
            </a:r>
            <a:r>
              <a:rPr lang="en-US" altLang="ko-KR" sz="1200" dirty="0" smtClean="0"/>
              <a:t>continue</a:t>
            </a:r>
            <a:r>
              <a:rPr lang="ko-KR" altLang="en-US" sz="1200" dirty="0" smtClean="0"/>
              <a:t>키워드도 </a:t>
            </a:r>
            <a:r>
              <a:rPr lang="ko-KR" altLang="en-US" sz="1200" dirty="0" smtClean="0"/>
              <a:t>알아 두자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 continue : </a:t>
            </a:r>
            <a:r>
              <a:rPr lang="en-US" altLang="ko-KR" sz="1200" dirty="0" smtClean="0"/>
              <a:t>continue</a:t>
            </a:r>
            <a:r>
              <a:rPr lang="ko-KR" altLang="en-US" sz="1200" dirty="0" smtClean="0"/>
              <a:t>를 </a:t>
            </a:r>
            <a:r>
              <a:rPr lang="ko-KR" altLang="en-US" sz="1200" dirty="0" smtClean="0"/>
              <a:t>만나면 </a:t>
            </a:r>
            <a:r>
              <a:rPr lang="ko-KR" altLang="en-US" sz="1200" dirty="0" err="1" smtClean="0"/>
              <a:t>루프문은</a:t>
            </a:r>
            <a:r>
              <a:rPr lang="ko-KR" altLang="en-US" sz="1200" dirty="0" smtClean="0"/>
              <a:t> 무조건 위로 올라가 진행 </a:t>
            </a:r>
            <a:r>
              <a:rPr lang="ko-KR" altLang="en-US" sz="1200" dirty="0"/>
              <a:t>됨</a:t>
            </a:r>
            <a:endParaRPr lang="en-US" altLang="ko-KR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52779" y="4766505"/>
            <a:ext cx="10192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for</a:t>
            </a:r>
            <a:r>
              <a:rPr lang="ko-KR" altLang="en-US" sz="1200" b="1" dirty="0" smtClean="0"/>
              <a:t>문을 이용한 예제들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35905" y="5043504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1282" y="5125998"/>
            <a:ext cx="1011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- 1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까지의 합을 구해보자</a:t>
            </a:r>
            <a:endParaRPr lang="en-US" altLang="ko-KR" sz="1200" dirty="0" smtClean="0"/>
          </a:p>
          <a:p>
            <a:r>
              <a:rPr lang="en-US" altLang="ko-KR" sz="1200" dirty="0" smtClean="0"/>
              <a:t> - 1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까지의 숫자 중 짝수 또는 홀수들의 합을 구해보자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구구단을 만들어 보자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7008" y="766598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4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if</a:t>
            </a:r>
            <a:r>
              <a:rPr lang="ko-KR" altLang="en-US" sz="1600" b="1" dirty="0">
                <a:latin typeface="+mn-ea"/>
              </a:rPr>
              <a:t>문</a:t>
            </a:r>
            <a:r>
              <a:rPr lang="en-US" altLang="ko-KR" sz="1600" b="1" dirty="0">
                <a:latin typeface="+mn-ea"/>
              </a:rPr>
              <a:t>, switch</a:t>
            </a:r>
            <a:r>
              <a:rPr lang="ko-KR" altLang="en-US" sz="1600" b="1" dirty="0">
                <a:latin typeface="+mn-ea"/>
              </a:rPr>
              <a:t>문</a:t>
            </a:r>
            <a:r>
              <a:rPr lang="en-US" altLang="ko-KR" sz="1600" b="1" dirty="0">
                <a:latin typeface="+mn-ea"/>
              </a:rPr>
              <a:t>, for</a:t>
            </a:r>
            <a:r>
              <a:rPr lang="ko-KR" altLang="en-US" sz="1600" b="1" dirty="0">
                <a:latin typeface="+mn-ea"/>
              </a:rPr>
              <a:t>문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en-US" altLang="ko-KR" sz="1600" b="1" dirty="0" smtClean="0">
                <a:latin typeface="+mn-ea"/>
              </a:rPr>
              <a:t>while</a:t>
            </a:r>
            <a:r>
              <a:rPr lang="ko-KR" altLang="en-US" sz="1600" b="1" dirty="0">
                <a:latin typeface="+mn-ea"/>
              </a:rPr>
              <a:t>문 의 이해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8910" y="1358839"/>
            <a:ext cx="10196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while</a:t>
            </a:r>
            <a:r>
              <a:rPr lang="ko-KR" altLang="en-US" sz="1200" b="1" dirty="0" smtClean="0"/>
              <a:t>문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22036" y="1635838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2036" y="1711113"/>
            <a:ext cx="1011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</a:t>
            </a:r>
            <a:r>
              <a:rPr lang="en-US" altLang="ko-KR" sz="1200" dirty="0" smtClean="0"/>
              <a:t>or</a:t>
            </a:r>
            <a:r>
              <a:rPr lang="ko-KR" altLang="en-US" sz="1200" dirty="0" smtClean="0"/>
              <a:t>문과 동일하게 루프문의 일종이고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조건 하나만 이용하여 문법이 간결함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예제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4_2_ex11_whileEx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예제 </a:t>
            </a:r>
            <a:r>
              <a:rPr lang="en-US" altLang="ko-KR" sz="1200" dirty="0" smtClean="0"/>
              <a:t>: while</a:t>
            </a:r>
            <a:r>
              <a:rPr lang="ko-KR" altLang="en-US" sz="1200" dirty="0" smtClean="0"/>
              <a:t>문을 이용하여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100</a:t>
            </a:r>
            <a:r>
              <a:rPr lang="ko-KR" altLang="en-US" sz="1200" dirty="0" smtClean="0"/>
              <a:t>까지의 숫자 중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의 배수 합을 구해보자</a:t>
            </a:r>
            <a:r>
              <a:rPr lang="en-US" altLang="ko-KR" sz="1200" dirty="0" smtClean="0"/>
              <a:t>. </a:t>
            </a:r>
            <a:r>
              <a:rPr lang="en-US" altLang="ko-KR" sz="1200" dirty="0"/>
              <a:t>(</a:t>
            </a:r>
            <a:r>
              <a:rPr lang="en-US" altLang="ko-KR" sz="1200" dirty="0" smtClean="0"/>
              <a:t>4_2_ex12_whileEx)</a:t>
            </a:r>
            <a:endParaRPr lang="en-US" altLang="ko-KR" sz="12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52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548</Words>
  <Application>Microsoft Office PowerPoint</Application>
  <PresentationFormat>와이드스크린</PresentationFormat>
  <Paragraphs>65</Paragraphs>
  <Slides>6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HY견고딕</vt:lpstr>
      <vt:lpstr>맑은 고딕</vt:lpstr>
      <vt:lpstr>Arial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288</cp:revision>
  <dcterms:created xsi:type="dcterms:W3CDTF">2014-12-01T08:37:15Z</dcterms:created>
  <dcterms:modified xsi:type="dcterms:W3CDTF">2014-12-16T07:41:35Z</dcterms:modified>
</cp:coreProperties>
</file>