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65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4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37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252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243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636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721600" y="176272"/>
            <a:ext cx="3858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6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 객체지향 프로그램의 시작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8502" y="3500063"/>
            <a:ext cx="3446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lang="ko-KR" altLang="en-US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객체지향 프로그램의 시작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35704" y="3900173"/>
            <a:ext cx="2367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객체지향 이전의 프로그래밍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객체지향의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등장 배경과 이해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메소드의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6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객체지향 이전의 프로그래밍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8910" y="1258710"/>
            <a:ext cx="10196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절차지향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584089"/>
            <a:ext cx="10862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지금까지 배운 내용으로 </a:t>
            </a:r>
            <a:r>
              <a:rPr lang="en-US" altLang="ko-KR" sz="1200" dirty="0" smtClean="0">
                <a:latin typeface="+mn-ea"/>
              </a:rPr>
              <a:t>1</a:t>
            </a:r>
            <a:r>
              <a:rPr lang="ko-KR" altLang="en-US" sz="1200" dirty="0" smtClean="0">
                <a:latin typeface="+mn-ea"/>
              </a:rPr>
              <a:t>부터 </a:t>
            </a:r>
            <a:r>
              <a:rPr lang="en-US" altLang="ko-KR" sz="1200" dirty="0" smtClean="0">
                <a:latin typeface="+mn-ea"/>
              </a:rPr>
              <a:t>10</a:t>
            </a:r>
            <a:r>
              <a:rPr lang="ko-KR" altLang="en-US" sz="1200" dirty="0" smtClean="0">
                <a:latin typeface="+mn-ea"/>
              </a:rPr>
              <a:t>까지의 정수의 합을 구하는 프로그램을 만들어 보자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그리고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그 결과값이 짝수 인지 홀수 인지 파악하고</a:t>
            </a:r>
            <a:r>
              <a:rPr lang="en-US" altLang="ko-KR" sz="1200" dirty="0" smtClean="0">
                <a:latin typeface="+mn-ea"/>
              </a:rPr>
              <a:t>,</a:t>
            </a:r>
          </a:p>
          <a:p>
            <a:r>
              <a:rPr lang="ko-KR" altLang="en-US" sz="1200" dirty="0" smtClean="0">
                <a:latin typeface="+mn-ea"/>
              </a:rPr>
              <a:t>홀수라면 </a:t>
            </a:r>
            <a:r>
              <a:rPr lang="en-US" altLang="ko-KR" sz="1200" dirty="0" smtClean="0">
                <a:latin typeface="+mn-ea"/>
              </a:rPr>
              <a:t>‘</a:t>
            </a:r>
            <a:r>
              <a:rPr lang="ko-KR" altLang="en-US" sz="1200" dirty="0" smtClean="0">
                <a:latin typeface="+mn-ea"/>
              </a:rPr>
              <a:t>홀수 입니다</a:t>
            </a:r>
            <a:r>
              <a:rPr lang="en-US" altLang="ko-KR" sz="1200" dirty="0" smtClean="0">
                <a:latin typeface="+mn-ea"/>
              </a:rPr>
              <a:t>.’</a:t>
            </a:r>
            <a:r>
              <a:rPr lang="ko-KR" altLang="en-US" sz="1200" dirty="0" smtClean="0">
                <a:latin typeface="+mn-ea"/>
              </a:rPr>
              <a:t>를 출력하고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짝수라면 </a:t>
            </a:r>
            <a:r>
              <a:rPr lang="en-US" altLang="ko-KR" sz="1200" dirty="0" smtClean="0">
                <a:latin typeface="+mn-ea"/>
              </a:rPr>
              <a:t>‘</a:t>
            </a:r>
            <a:r>
              <a:rPr lang="ko-KR" altLang="en-US" sz="1200" dirty="0" smtClean="0">
                <a:latin typeface="+mn-ea"/>
              </a:rPr>
              <a:t>짝수 입니다</a:t>
            </a:r>
            <a:r>
              <a:rPr lang="en-US" altLang="ko-KR" sz="1200" dirty="0" smtClean="0">
                <a:latin typeface="+mn-ea"/>
              </a:rPr>
              <a:t>.’</a:t>
            </a:r>
            <a:r>
              <a:rPr lang="ko-KR" altLang="en-US" sz="1200" dirty="0" smtClean="0">
                <a:latin typeface="+mn-ea"/>
              </a:rPr>
              <a:t>를 출력해 보자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smtClean="0">
                <a:latin typeface="+mn-ea"/>
              </a:rPr>
              <a:t>6_1_ex1_proceEx)</a:t>
            </a: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153484"/>
              </p:ext>
            </p:extLst>
          </p:nvPr>
        </p:nvGraphicFramePr>
        <p:xfrm>
          <a:off x="901668" y="2463465"/>
          <a:ext cx="5678066" cy="3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Image" r:id="rId4" imgW="10641240" imgH="6158520" progId="Photoshop.Image.13">
                  <p:embed/>
                </p:oleObj>
              </mc:Choice>
              <mc:Fallback>
                <p:oleObj name="Image" r:id="rId4" imgW="10641240" imgH="61585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1668" y="2463465"/>
                        <a:ext cx="5678066" cy="3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544420"/>
              </p:ext>
            </p:extLst>
          </p:nvPr>
        </p:nvGraphicFramePr>
        <p:xfrm>
          <a:off x="6791975" y="2463465"/>
          <a:ext cx="2508513" cy="713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7" name="Image" r:id="rId6" imgW="3034800" imgH="863280" progId="Photoshop.Image.13">
                  <p:embed/>
                </p:oleObj>
              </mc:Choice>
              <mc:Fallback>
                <p:oleObj name="Image" r:id="rId6" imgW="3034800" imgH="8632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91975" y="2463465"/>
                        <a:ext cx="2508513" cy="713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6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객체지향 이전의 프로그래밍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8910" y="1258710"/>
            <a:ext cx="10196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절차지향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862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위에서 살펴본 프로그래밍 방식이 절차지향 언어 입니다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위에서부터 </a:t>
            </a:r>
            <a:r>
              <a:rPr lang="ko-KR" altLang="en-US" sz="1200" dirty="0" err="1" smtClean="0"/>
              <a:t>쭈우</a:t>
            </a:r>
            <a:r>
              <a:rPr lang="en-US" altLang="ko-KR" sz="1200" dirty="0" smtClean="0"/>
              <a:t>~~~~~</a:t>
            </a:r>
            <a:r>
              <a:rPr lang="ko-KR" altLang="en-US" sz="1200" dirty="0" err="1"/>
              <a:t>ㄱ</a:t>
            </a:r>
            <a:r>
              <a:rPr lang="ko-KR" altLang="en-US" sz="1200" dirty="0" smtClean="0"/>
              <a:t> 내려오면서 실행 됩니다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절차지향 방식을 이용하면서 개발자들은 몇 가지 비효율적인 면을 느끼게 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첫째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기존의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부터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까지의 합을 구하는 것을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부터 </a:t>
            </a:r>
            <a:r>
              <a:rPr lang="en-US" altLang="ko-KR" sz="1200" dirty="0" smtClean="0"/>
              <a:t>100</a:t>
            </a:r>
            <a:r>
              <a:rPr lang="ko-KR" altLang="en-US" sz="1200" dirty="0" smtClean="0"/>
              <a:t>까지로 변경하게 되면 동일한 작업이지만 다시 코드를 수정해야 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둘째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기존의 </a:t>
            </a:r>
            <a:r>
              <a:rPr lang="ko-KR" altLang="en-US" sz="1200" dirty="0" err="1" smtClean="0"/>
              <a:t>로직을</a:t>
            </a:r>
            <a:r>
              <a:rPr lang="ko-KR" altLang="en-US" sz="1200" dirty="0" smtClean="0"/>
              <a:t> 다시 사용하게 될 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다시 코딩을 하는 방법과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기존 코드를 카피해서 재사용 하는 방식이 있으나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두 방법 모두 비효율적 입니다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셋째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두번째</a:t>
            </a:r>
            <a:r>
              <a:rPr lang="ko-KR" altLang="en-US" sz="1200" dirty="0" smtClean="0"/>
              <a:t> 방식으로 코딩을 하면 동일한 </a:t>
            </a:r>
            <a:r>
              <a:rPr lang="ko-KR" altLang="en-US" sz="1200" dirty="0" err="1" smtClean="0"/>
              <a:t>로직의</a:t>
            </a:r>
            <a:r>
              <a:rPr lang="ko-KR" altLang="en-US" sz="1200" dirty="0" smtClean="0"/>
              <a:t> 코드가 문서 내에 넘쳐나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코드의 양이 너무 길어 집니다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추후에 유지보수가 어렵습니다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하여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등장한 방식이 함수 또는 </a:t>
            </a:r>
            <a:r>
              <a:rPr lang="ko-KR" altLang="en-US" sz="1200" dirty="0" err="1" smtClean="0"/>
              <a:t>메소드라고</a:t>
            </a:r>
            <a:r>
              <a:rPr lang="ko-KR" altLang="en-US" sz="1200" dirty="0" smtClean="0"/>
              <a:t> 불리는 녀석 입니다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err="1" smtClean="0"/>
              <a:t>로직만</a:t>
            </a:r>
            <a:r>
              <a:rPr lang="ko-KR" altLang="en-US" sz="1200" dirty="0" smtClean="0"/>
              <a:t> 만들어 놓고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그때 그때 소스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데이터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주면 </a:t>
            </a:r>
            <a:r>
              <a:rPr lang="ko-KR" altLang="en-US" sz="1200" dirty="0" err="1" smtClean="0"/>
              <a:t>메소드가</a:t>
            </a:r>
            <a:r>
              <a:rPr lang="ko-KR" altLang="en-US" sz="1200" dirty="0" smtClean="0"/>
              <a:t> 알아서 결과값을 반환하는 방식 입니다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위의 코드를 수정해 보도록 하겠습니다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/>
              <a:t>(</a:t>
            </a:r>
            <a:r>
              <a:rPr lang="en-US" altLang="ko-KR" sz="1200" dirty="0" smtClean="0"/>
              <a:t>6_1_ex2_proceEx)</a:t>
            </a:r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359609"/>
              </p:ext>
            </p:extLst>
          </p:nvPr>
        </p:nvGraphicFramePr>
        <p:xfrm>
          <a:off x="972584" y="4105417"/>
          <a:ext cx="3548848" cy="195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Image" r:id="rId4" imgW="5460120" imgH="3009240" progId="Photoshop.Image.13">
                  <p:embed/>
                </p:oleObj>
              </mc:Choice>
              <mc:Fallback>
                <p:oleObj name="Image" r:id="rId4" imgW="5460120" imgH="30092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2584" y="4105417"/>
                        <a:ext cx="3548848" cy="195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545754"/>
              </p:ext>
            </p:extLst>
          </p:nvPr>
        </p:nvGraphicFramePr>
        <p:xfrm>
          <a:off x="4738470" y="4105417"/>
          <a:ext cx="3450625" cy="1902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" name="Image" r:id="rId6" imgW="5460120" imgH="3009240" progId="Photoshop.Image.13">
                  <p:embed/>
                </p:oleObj>
              </mc:Choice>
              <mc:Fallback>
                <p:oleObj name="Image" r:id="rId6" imgW="5460120" imgH="30092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38470" y="4105417"/>
                        <a:ext cx="3450625" cy="19024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6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객체지향의 등장 배경과 이해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8909" y="1258710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객체지향의 등장 배경과 이해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557194"/>
            <a:ext cx="101138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이용한 방식으로 개발자들은 아주 많은 효율성을 느끼게 되어 있습니다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하지만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이용한 방식에도 한계는 있었습니다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데이터가 많아 지고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메소드가</a:t>
            </a:r>
            <a:r>
              <a:rPr lang="ko-KR" altLang="en-US" sz="1200" dirty="0" smtClean="0"/>
              <a:t> 많아짐에 따라 코드의 양이 많이 지고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유지보수가 어려워 지기 시작 했습니다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하여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등장한 방식이 객체지향 프로그래밍 입니다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객체란 동일한 성질의 데이터와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한곳에 모아두고 필요한 곳에서 언제든지 이용할 수 있게 만들어 놓은 덩어리 입니다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/>
              <a:t>쉽</a:t>
            </a:r>
            <a:r>
              <a:rPr lang="ko-KR" altLang="en-US" sz="1200" dirty="0" smtClean="0"/>
              <a:t>게 생각해서 세상에 존재하는 모든 것을 객체라고 생각할 수 있으며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이러한 객체를 이용한 프로그래밍 방식이 객체지향 방식 입니다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예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자동차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자전거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주방장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프린터기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자판기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휴대폰 등등</a:t>
            </a:r>
            <a:r>
              <a:rPr lang="en-US" altLang="ko-KR" sz="1200" dirty="0" smtClean="0"/>
              <a:t>…..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아직은 어렵죠</a:t>
            </a:r>
            <a:r>
              <a:rPr lang="en-US" altLang="ko-KR" sz="1200" dirty="0" smtClean="0"/>
              <a:t>.... </a:t>
            </a:r>
            <a:r>
              <a:rPr lang="ko-KR" altLang="en-US" sz="1200" dirty="0" smtClean="0"/>
              <a:t>괜찮습니다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객체에 대한 이해는 아직 멀었습니다</a:t>
            </a:r>
            <a:r>
              <a:rPr lang="en-US" altLang="ko-KR" sz="1200" dirty="0" smtClean="0"/>
              <a:t>.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40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6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메소드의</a:t>
            </a:r>
            <a:r>
              <a:rPr lang="ko-KR" altLang="en-US" sz="1600" b="1" dirty="0" smtClean="0">
                <a:latin typeface="+mn-ea"/>
              </a:rPr>
              <a:t> 이해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메소드의</a:t>
            </a:r>
            <a:r>
              <a:rPr lang="ko-KR" altLang="en-US" sz="1200" b="1" dirty="0"/>
              <a:t> 이해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8620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public 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sum(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j) {</a:t>
            </a:r>
          </a:p>
          <a:p>
            <a:endParaRPr lang="ko-KR" altLang="en-US" sz="2400" dirty="0"/>
          </a:p>
          <a:p>
            <a:r>
              <a:rPr lang="en-US" altLang="ko-KR" sz="2400" b="1" dirty="0" smtClean="0"/>
              <a:t>	</a:t>
            </a:r>
            <a:r>
              <a:rPr lang="en-US" altLang="ko-KR" sz="2400" b="1" dirty="0" err="1" smtClean="0"/>
              <a:t>int</a:t>
            </a:r>
            <a:r>
              <a:rPr lang="en-US" altLang="ko-KR" sz="2400" b="1" dirty="0" smtClean="0"/>
              <a:t> </a:t>
            </a:r>
            <a:r>
              <a:rPr lang="en-US" altLang="ko-KR" sz="2400" b="1" dirty="0"/>
              <a:t>r = 0;</a:t>
            </a:r>
          </a:p>
          <a:p>
            <a:endParaRPr lang="ko-KR" altLang="en-US" sz="2400" dirty="0"/>
          </a:p>
          <a:p>
            <a:r>
              <a:rPr lang="pt-BR" altLang="ko-KR" sz="2400" b="1" dirty="0" smtClean="0"/>
              <a:t>	for </a:t>
            </a:r>
            <a:r>
              <a:rPr lang="pt-BR" altLang="ko-KR" sz="2400" b="1" dirty="0"/>
              <a:t>(int h = i; h &lt;= j; h++) {</a:t>
            </a:r>
          </a:p>
          <a:p>
            <a:r>
              <a:rPr lang="en-US" altLang="ko-KR" sz="2400" dirty="0" smtClean="0"/>
              <a:t>		r </a:t>
            </a:r>
            <a:r>
              <a:rPr lang="en-US" altLang="ko-KR" sz="2400" dirty="0"/>
              <a:t>= r + h;</a:t>
            </a:r>
          </a:p>
          <a:p>
            <a:r>
              <a:rPr lang="en-US" altLang="ko-KR" sz="2400" dirty="0" smtClean="0"/>
              <a:t>	}</a:t>
            </a:r>
            <a:endParaRPr lang="en-US" altLang="ko-KR" sz="2400" dirty="0"/>
          </a:p>
          <a:p>
            <a:endParaRPr lang="ko-KR" altLang="en-US" sz="2400" dirty="0"/>
          </a:p>
          <a:p>
            <a:r>
              <a:rPr lang="en-US" altLang="ko-KR" sz="2400" b="1" dirty="0" smtClean="0"/>
              <a:t>	return </a:t>
            </a:r>
            <a:r>
              <a:rPr lang="en-US" altLang="ko-KR" sz="2400" b="1" dirty="0"/>
              <a:t>r;</a:t>
            </a:r>
          </a:p>
          <a:p>
            <a:r>
              <a:rPr lang="en-US" altLang="ko-KR" sz="2400" dirty="0"/>
              <a:t>}</a:t>
            </a:r>
            <a:endParaRPr lang="en-US" altLang="ko-KR" sz="2400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94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6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객체지향의 등장 배경과 이해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메소드의</a:t>
            </a:r>
            <a:r>
              <a:rPr lang="ko-KR" altLang="en-US" sz="1200" b="1" dirty="0"/>
              <a:t> 이해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예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사용자로부터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9</a:t>
            </a:r>
            <a:r>
              <a:rPr lang="ko-KR" altLang="en-US" sz="1200" dirty="0" smtClean="0"/>
              <a:t>까지 숫자 중 한 개의 숫자를 </a:t>
            </a:r>
            <a:r>
              <a:rPr lang="ko-KR" altLang="en-US" sz="1200" dirty="0" err="1" smtClean="0"/>
              <a:t>입력받아</a:t>
            </a:r>
            <a:r>
              <a:rPr lang="ko-KR" altLang="en-US" sz="1200" dirty="0" smtClean="0"/>
              <a:t> 구구단을 출력해 보자</a:t>
            </a:r>
            <a:r>
              <a:rPr lang="en-US" altLang="ko-KR" sz="1200" dirty="0"/>
              <a:t>.(</a:t>
            </a:r>
            <a:r>
              <a:rPr lang="en-US" altLang="ko-KR" sz="1200" dirty="0" smtClean="0"/>
              <a:t>6_3_ex1_methodEx)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388</Words>
  <Application>Microsoft Office PowerPoint</Application>
  <PresentationFormat>와이드스크린</PresentationFormat>
  <Paragraphs>64</Paragraphs>
  <Slides>6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HY견고딕</vt:lpstr>
      <vt:lpstr>맑은 고딕</vt:lpstr>
      <vt:lpstr>Arial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359</cp:revision>
  <dcterms:created xsi:type="dcterms:W3CDTF">2014-12-01T08:37:15Z</dcterms:created>
  <dcterms:modified xsi:type="dcterms:W3CDTF">2014-12-16T01:30:59Z</dcterms:modified>
</cp:coreProperties>
</file>