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5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6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2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객체지향 프로그램의 기초적인 코딩 방법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1471" y="3438508"/>
            <a:ext cx="500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객체지향 프로그램의 기초적인 코딩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8904" y="3838618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클래스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제작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메소드와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인스턴스변수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만들기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생성자의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this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키워드의 이해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클래스 제작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클래스를 만들어 보자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8_1_ex1_makeClass)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15404" y="1610984"/>
            <a:ext cx="1882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패키지명</a:t>
            </a:r>
            <a:endParaRPr lang="en-US" altLang="ko-KR" dirty="0" smtClean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클래스명</a:t>
            </a:r>
            <a:endParaRPr lang="en-US" altLang="ko-KR" dirty="0" smtClean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생성자</a:t>
            </a:r>
            <a:endParaRPr lang="en-US" altLang="ko-KR" dirty="0" smtClean="0">
              <a:latin typeface="+mj-ea"/>
              <a:ea typeface="+mj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80936"/>
              </p:ext>
            </p:extLst>
          </p:nvPr>
        </p:nvGraphicFramePr>
        <p:xfrm>
          <a:off x="925647" y="1661058"/>
          <a:ext cx="4403041" cy="207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4" imgW="6882480" imgH="3237840" progId="Photoshop.Image.13">
                  <p:embed/>
                </p:oleObj>
              </mc:Choice>
              <mc:Fallback>
                <p:oleObj name="Image" r:id="rId4" imgW="6882480" imgH="3237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647" y="1661058"/>
                        <a:ext cx="4403041" cy="2072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메소드와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인스턴스변수</a:t>
            </a:r>
            <a:r>
              <a:rPr lang="ko-KR" altLang="en-US" sz="1600" b="1" dirty="0">
                <a:latin typeface="+mn-ea"/>
              </a:rPr>
              <a:t>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메소드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err="1" smtClean="0">
                <a:latin typeface="+mn-ea"/>
              </a:rPr>
              <a:t>인스턴스</a:t>
            </a:r>
            <a:r>
              <a:rPr lang="ko-KR" altLang="en-US" sz="1200" b="1" dirty="0" smtClean="0">
                <a:latin typeface="+mn-ea"/>
              </a:rPr>
              <a:t> 변수 만들기</a:t>
            </a:r>
            <a:r>
              <a:rPr lang="en-US" altLang="ko-KR" sz="1200" b="1" dirty="0" smtClean="0">
                <a:latin typeface="+mn-ea"/>
              </a:rPr>
              <a:t>(getter, setter)(8_1_ex1_makeClass)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32345"/>
              </p:ext>
            </p:extLst>
          </p:nvPr>
        </p:nvGraphicFramePr>
        <p:xfrm>
          <a:off x="932219" y="1669767"/>
          <a:ext cx="4459432" cy="420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Image" r:id="rId4" imgW="7428240" imgH="6996600" progId="Photoshop.Image.13">
                  <p:embed/>
                </p:oleObj>
              </mc:Choice>
              <mc:Fallback>
                <p:oleObj name="Image" r:id="rId4" imgW="7428240" imgH="6996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219" y="1669767"/>
                        <a:ext cx="4459432" cy="420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2565" y="1686586"/>
            <a:ext cx="468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인스턴스</a:t>
            </a:r>
            <a:r>
              <a:rPr lang="ko-KR" altLang="en-US" sz="1600" dirty="0" smtClean="0">
                <a:latin typeface="+mj-ea"/>
                <a:ea typeface="+mj-ea"/>
              </a:rPr>
              <a:t> 변수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멤버변수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메소드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Getter &amp; setter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생성자의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+mn-ea"/>
              </a:rPr>
              <a:t>생성자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(8_1_ex1_makeClass)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6783"/>
              </p:ext>
            </p:extLst>
          </p:nvPr>
        </p:nvGraphicFramePr>
        <p:xfrm>
          <a:off x="906299" y="1887983"/>
          <a:ext cx="6037224" cy="287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Image" r:id="rId4" imgW="8838000" imgH="4215600" progId="Photoshop.Image.13">
                  <p:embed/>
                </p:oleObj>
              </mc:Choice>
              <mc:Fallback>
                <p:oleObj name="Image" r:id="rId4" imgW="8838000" imgH="4215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6299" y="1887983"/>
                        <a:ext cx="6037224" cy="287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8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this </a:t>
            </a:r>
            <a:r>
              <a:rPr lang="ko-KR" altLang="en-US" sz="1600" b="1" dirty="0">
                <a:latin typeface="+mn-ea"/>
              </a:rPr>
              <a:t>키워드의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This</a:t>
            </a:r>
            <a:r>
              <a:rPr lang="ko-KR" altLang="en-US" sz="1200" b="1" dirty="0" smtClean="0">
                <a:latin typeface="+mn-ea"/>
              </a:rPr>
              <a:t>키워드 </a:t>
            </a:r>
            <a:r>
              <a:rPr lang="en-US" altLang="ko-KR" sz="1200" b="1" dirty="0" smtClean="0">
                <a:latin typeface="+mn-ea"/>
              </a:rPr>
              <a:t>(8_1_ex1_makeClass)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1835"/>
              </p:ext>
            </p:extLst>
          </p:nvPr>
        </p:nvGraphicFramePr>
        <p:xfrm>
          <a:off x="822036" y="1753967"/>
          <a:ext cx="6037224" cy="287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Image" r:id="rId4" imgW="8838000" imgH="4215600" progId="Photoshop.Image.13">
                  <p:embed/>
                </p:oleObj>
              </mc:Choice>
              <mc:Fallback>
                <p:oleObj name="Image" r:id="rId4" imgW="8838000" imgH="4215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036" y="1753967"/>
                        <a:ext cx="6037224" cy="2879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78379"/>
              </p:ext>
            </p:extLst>
          </p:nvPr>
        </p:nvGraphicFramePr>
        <p:xfrm>
          <a:off x="822036" y="4912213"/>
          <a:ext cx="2623127" cy="903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Image" r:id="rId6" imgW="3796560" imgH="1307880" progId="Photoshop.Image.13">
                  <p:embed/>
                </p:oleObj>
              </mc:Choice>
              <mc:Fallback>
                <p:oleObj name="Image" r:id="rId6" imgW="3796560" imgH="1307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2036" y="4912213"/>
                        <a:ext cx="2623127" cy="903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89</Words>
  <Application>Microsoft Office PowerPoint</Application>
  <PresentationFormat>와이드스크린</PresentationFormat>
  <Paragraphs>30</Paragraphs>
  <Slides>5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417</cp:revision>
  <dcterms:created xsi:type="dcterms:W3CDTF">2014-12-01T08:37:15Z</dcterms:created>
  <dcterms:modified xsi:type="dcterms:W3CDTF">2014-12-16T01:30:47Z</dcterms:modified>
</cp:coreProperties>
</file>