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5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1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344A0-AA20-403B-B262-2ACEA066A2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0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167418" y="176272"/>
            <a:ext cx="441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9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 클래스 실전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6031" y="3500063"/>
            <a:ext cx="1957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실전</a:t>
            </a:r>
            <a:endParaRPr lang="ko-KR" altLang="en-US" sz="20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0502" y="3900173"/>
            <a:ext cx="4802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학사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관리 프로그램 만들기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프로그래밍이란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결국 데이터를 효율적으로 관리하기 위한 공구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9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학사 관리 프로그램 만들기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학사 관리 프로그램</a:t>
            </a:r>
            <a:r>
              <a:rPr lang="en-US" altLang="ko-KR" sz="1200" b="1" dirty="0"/>
              <a:t>(</a:t>
            </a:r>
            <a:r>
              <a:rPr lang="en-US" altLang="ko-KR" sz="1200" b="1" dirty="0" smtClean="0"/>
              <a:t>9_1_ex1_studentmanager)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2036" y="1610984"/>
            <a:ext cx="10862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43532" y="1623545"/>
            <a:ext cx="10862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필요한 클래스들을 머릿속으로 생각해 보자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우선 </a:t>
            </a:r>
            <a:r>
              <a:rPr lang="en-US" altLang="ko-KR" sz="1200" dirty="0" smtClean="0">
                <a:latin typeface="+mn-ea"/>
              </a:rPr>
              <a:t>main </a:t>
            </a:r>
            <a:r>
              <a:rPr lang="ko-KR" altLang="en-US" sz="1200" dirty="0" err="1" smtClean="0">
                <a:latin typeface="+mn-ea"/>
              </a:rPr>
              <a:t>메소드가</a:t>
            </a:r>
            <a:r>
              <a:rPr lang="ko-KR" altLang="en-US" sz="1200" dirty="0" smtClean="0">
                <a:latin typeface="+mn-ea"/>
              </a:rPr>
              <a:t> 있는 학사관리 시스템 클래스가 있어야 할 거 같습니다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다음으로 학사관리는 학생을 관리하는 시스템이므로 학생에 대한 클래스가 있으면 좋을 거 같습니다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그리고 학생에 대한 클래스에는 학생의 이름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나이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학번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전공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성별 등의 데이터가 포함되어 있어야 할 거 같습니다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물론 데이터를 언제든지 업데이트 할 수 있어야 하겠습니다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우울한 일이지만 재적 당한 학생에 대해서는 별도로 관리하는 클래스를 하나 추가해 보기로 합니다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2036" y="3703782"/>
            <a:ext cx="2946400" cy="8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학사관리 시스템 클래스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StudentManager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13200" y="3703781"/>
            <a:ext cx="2946400" cy="8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 정보 클래스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Student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204364" y="3703780"/>
            <a:ext cx="2946400" cy="8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재적 학생 클래스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StudentExpel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9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학사 관리 프로그램 만들기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학사 관리 프로그램</a:t>
            </a:r>
            <a:r>
              <a:rPr lang="en-US" altLang="ko-KR" sz="1200" b="1" dirty="0"/>
              <a:t>(</a:t>
            </a:r>
            <a:r>
              <a:rPr lang="en-US" altLang="ko-KR" sz="1200" b="1" dirty="0" smtClean="0"/>
              <a:t>9_1_ex1_studentmanager)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005709"/>
              </p:ext>
            </p:extLst>
          </p:nvPr>
        </p:nvGraphicFramePr>
        <p:xfrm>
          <a:off x="909945" y="1634155"/>
          <a:ext cx="4268297" cy="419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Image" r:id="rId4" imgW="11225160" imgH="11034720" progId="Photoshop.Image.13">
                  <p:embed/>
                </p:oleObj>
              </mc:Choice>
              <mc:Fallback>
                <p:oleObj name="Image" r:id="rId4" imgW="11225160" imgH="11034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9945" y="1634155"/>
                        <a:ext cx="4268297" cy="4195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3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007" y="760205"/>
            <a:ext cx="10676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9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</a:rPr>
              <a:t>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프로그래밍이란 결국 데이터를 효율적으로 관리하기 위한 공구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22036" y="1258710"/>
            <a:ext cx="1011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핵심은 데이터의 효율적인 관리</a:t>
            </a:r>
            <a:endParaRPr lang="en-US" altLang="ko-KR" sz="1200" b="1" dirty="0" smtClean="0"/>
          </a:p>
        </p:txBody>
      </p:sp>
      <p:cxnSp>
        <p:nvCxnSpPr>
          <p:cNvPr id="23" name="직선 연결선 22"/>
          <p:cNvCxnSpPr/>
          <p:nvPr/>
        </p:nvCxnSpPr>
        <p:spPr>
          <a:xfrm>
            <a:off x="822036" y="1535709"/>
            <a:ext cx="10113819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2036" y="1669729"/>
            <a:ext cx="101138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프로그래밍을 처음 접하는 친구들 또는 개발을 조금해본 친구들과 같이 일을 하다 보면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프로젝트 시작과 동시에 </a:t>
            </a:r>
            <a:r>
              <a:rPr lang="ko-KR" altLang="en-US" sz="1200" dirty="0" err="1" smtClean="0">
                <a:latin typeface="+mn-ea"/>
              </a:rPr>
              <a:t>이클립스를</a:t>
            </a:r>
            <a:r>
              <a:rPr lang="ko-KR" altLang="en-US" sz="1200" dirty="0" smtClean="0">
                <a:latin typeface="+mn-ea"/>
              </a:rPr>
              <a:t> 열고 열심히 코딩을 시작 합니다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물론 틀린 행동은 아닙니다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하지만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아주 긍정적인 행동도 아닙니다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프로그래밍이란 버그 없이 돌아가야 합니다</a:t>
            </a:r>
            <a:r>
              <a:rPr lang="en-US" altLang="ko-KR" sz="1200" dirty="0" smtClean="0">
                <a:latin typeface="+mn-ea"/>
              </a:rPr>
              <a:t>.</a:t>
            </a:r>
            <a:r>
              <a:rPr lang="ko-KR" altLang="en-US" sz="1200" dirty="0" smtClean="0">
                <a:latin typeface="+mn-ea"/>
              </a:rPr>
              <a:t> 이것은 당연한 말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여기에 우리가 꼭 생각해야 되는 것이 있습니다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바로 프로그래밍이란 작업은 데이터를 누군가가 효율적으로 활용할 수 있게 시스템을 만드는 행동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err="1" smtClean="0">
                <a:latin typeface="+mn-ea"/>
              </a:rPr>
              <a:t>버그없이</a:t>
            </a:r>
            <a:r>
              <a:rPr lang="ko-KR" altLang="en-US" sz="1200" dirty="0" smtClean="0">
                <a:latin typeface="+mn-ea"/>
              </a:rPr>
              <a:t> 돌아는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가는데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데이터를 </a:t>
            </a:r>
            <a:r>
              <a:rPr lang="ko-KR" altLang="en-US" sz="1200" dirty="0" smtClean="0">
                <a:latin typeface="+mn-ea"/>
              </a:rPr>
              <a:t>다루는 기술이 부족하여 시스템 속도가 너무 느리다면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효율적인 시스템이라고 할 수 없을 것 입니다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ko-KR" altLang="en-US" sz="1200" dirty="0" smtClean="0">
                <a:latin typeface="+mn-ea"/>
              </a:rPr>
              <a:t>우리 개발자들은 코딩 보다 프로그래밍 구조에 대해서 더욱 깊이 생각해야 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시간을 내어 </a:t>
            </a:r>
            <a:r>
              <a:rPr lang="ko-KR" altLang="en-US" sz="1200" dirty="0" err="1" smtClean="0">
                <a:latin typeface="+mn-ea"/>
              </a:rPr>
              <a:t>리펙토링</a:t>
            </a:r>
            <a:r>
              <a:rPr lang="ko-KR" altLang="en-US" sz="1200" dirty="0" smtClean="0">
                <a:latin typeface="+mn-ea"/>
              </a:rPr>
              <a:t> 관련 서적을 보는 것도 많은 도움이 될 것 입니다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9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267</Words>
  <Application>Microsoft Office PowerPoint</Application>
  <PresentationFormat>와이드스크린</PresentationFormat>
  <Paragraphs>41</Paragraphs>
  <Slides>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HY견고딕</vt:lpstr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437</cp:revision>
  <dcterms:created xsi:type="dcterms:W3CDTF">2014-12-01T08:37:15Z</dcterms:created>
  <dcterms:modified xsi:type="dcterms:W3CDTF">2014-12-16T11:33:24Z</dcterms:modified>
</cp:coreProperties>
</file>