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3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2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9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3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9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8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패키지 및 접근 제한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sung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3529" y="3438508"/>
            <a:ext cx="294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패키지 및 접근 제한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2819" y="3882243"/>
            <a:ext cx="4957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패키지의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정답은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없지만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효율적으로 해야 하는 패키지의 일반적인 설계 방식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import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이해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접근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제한 이란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접근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제한의 종류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패키지의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패키지란</a:t>
            </a:r>
            <a:r>
              <a:rPr lang="en-US" altLang="ko-KR" sz="1200" b="1" dirty="0" smtClean="0"/>
              <a:t>?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3533" y="1623545"/>
            <a:ext cx="1030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윈도우에는 윈도우탐색기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window+E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윈도우 탐색기는 컴퓨터에 보관되어 있는 파일을 관리하기 위해 폴더를 만들고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그러한 폴더를 효율적으로 다루기 위해 존재 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즉 </a:t>
            </a:r>
            <a:r>
              <a:rPr lang="ko-KR" altLang="en-US" sz="1200" smtClean="0">
                <a:latin typeface="+mn-ea"/>
              </a:rPr>
              <a:t>폴더 </a:t>
            </a:r>
            <a:r>
              <a:rPr lang="ko-KR" altLang="en-US" sz="1200" smtClean="0">
                <a:latin typeface="+mn-ea"/>
              </a:rPr>
              <a:t>구조를 </a:t>
            </a:r>
            <a:r>
              <a:rPr lang="ko-KR" altLang="en-US" sz="1200" dirty="0" smtClean="0">
                <a:latin typeface="+mn-ea"/>
              </a:rPr>
              <a:t>한눈에 볼 수 있도록 만들어진 프로그램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JAVA</a:t>
            </a:r>
            <a:r>
              <a:rPr lang="ko-KR" altLang="en-US" sz="1200" dirty="0" smtClean="0">
                <a:latin typeface="+mn-ea"/>
              </a:rPr>
              <a:t>에도 많은 </a:t>
            </a:r>
            <a:r>
              <a:rPr lang="en-US" altLang="ko-KR" sz="1200" dirty="0" smtClean="0">
                <a:latin typeface="+mn-ea"/>
              </a:rPr>
              <a:t>.java</a:t>
            </a:r>
            <a:r>
              <a:rPr lang="ko-KR" altLang="en-US" sz="1200" dirty="0" smtClean="0">
                <a:latin typeface="+mn-ea"/>
              </a:rPr>
              <a:t>파일들이 존재 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많은 정도가 예상하기도 힘들 정도로 많이 존재 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또한 우리가 프로그래밍을 하면서 계속적으로 </a:t>
            </a:r>
            <a:r>
              <a:rPr lang="en-US" altLang="ko-KR" sz="1200" dirty="0" smtClean="0">
                <a:latin typeface="+mn-ea"/>
              </a:rPr>
              <a:t>.java</a:t>
            </a:r>
            <a:r>
              <a:rPr lang="ko-KR" altLang="en-US" sz="1200" dirty="0" smtClean="0">
                <a:latin typeface="+mn-ea"/>
              </a:rPr>
              <a:t>파일을 만들 것 입니다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이러한 많은 파일을 효율적으로 관리하기 위해 </a:t>
            </a:r>
            <a:r>
              <a:rPr lang="en-US" altLang="ko-KR" sz="1200" dirty="0" smtClean="0">
                <a:latin typeface="+mn-ea"/>
              </a:rPr>
              <a:t>JAVA</a:t>
            </a:r>
            <a:r>
              <a:rPr lang="ko-KR" altLang="en-US" sz="1200" dirty="0" smtClean="0">
                <a:latin typeface="+mn-ea"/>
              </a:rPr>
              <a:t>에서는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패키지</a:t>
            </a: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 smtClean="0">
                <a:latin typeface="+mn-ea"/>
              </a:rPr>
              <a:t>라는 구조를 사용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우선 </a:t>
            </a:r>
            <a:r>
              <a:rPr lang="en-US" altLang="ko-KR" sz="1200" dirty="0" smtClean="0">
                <a:latin typeface="+mn-ea"/>
              </a:rPr>
              <a:t>JAVA</a:t>
            </a:r>
            <a:r>
              <a:rPr lang="ko-KR" altLang="en-US" sz="1200" dirty="0" smtClean="0">
                <a:latin typeface="+mn-ea"/>
              </a:rPr>
              <a:t>에 존재하는 패키지를 살펴 보도록 하겠습니다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아래 주소접속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http://www.oracle.com/technetwork/java/javase/documentation/java-se-7-doc-download-435117.html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35" y="3439315"/>
            <a:ext cx="3238500" cy="1641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6870" y="5080747"/>
            <a:ext cx="95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다운로드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44" y="3372129"/>
            <a:ext cx="4285409" cy="312191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패키지의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패키지란</a:t>
            </a:r>
            <a:r>
              <a:rPr lang="en-US" altLang="ko-KR" sz="1200" b="1" dirty="0" smtClean="0"/>
              <a:t>?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5" y="1623545"/>
            <a:ext cx="1011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Java</a:t>
            </a:r>
            <a:r>
              <a:rPr lang="ko-KR" altLang="en-US" sz="1200" dirty="0" smtClean="0">
                <a:latin typeface="+mn-ea"/>
              </a:rPr>
              <a:t>의 모든 클래스가 보입니다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그리고 클래스를 관리하기 위한 패키지가 좌측상단에 보입니다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91" y="1975818"/>
            <a:ext cx="7757254" cy="4040574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5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패키지의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패키지란</a:t>
            </a:r>
            <a:r>
              <a:rPr lang="en-US" altLang="ko-KR" sz="1200" b="1" dirty="0" smtClean="0"/>
              <a:t>?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623545"/>
            <a:ext cx="1011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패키는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클래를</a:t>
            </a:r>
            <a:r>
              <a:rPr lang="ko-KR" altLang="en-US" sz="1200" dirty="0" smtClean="0">
                <a:latin typeface="+mn-ea"/>
              </a:rPr>
              <a:t> 모아 놓은 폴더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예를 들어 우리가 이전에 사용했던 </a:t>
            </a:r>
            <a:r>
              <a:rPr lang="en-US" altLang="ko-KR" sz="1200" dirty="0" smtClean="0">
                <a:latin typeface="+mn-ea"/>
              </a:rPr>
              <a:t>Arrays </a:t>
            </a:r>
            <a:r>
              <a:rPr lang="ko-KR" altLang="en-US" sz="1200" dirty="0" smtClean="0">
                <a:latin typeface="+mn-ea"/>
              </a:rPr>
              <a:t>클래스를 보면 아래와 같습니다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036" y="3764947"/>
            <a:ext cx="101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java/</a:t>
            </a:r>
            <a:r>
              <a:rPr lang="en-US" altLang="ko-KR" sz="1200" dirty="0" err="1" smtClean="0"/>
              <a:t>util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폴더에 있는 </a:t>
            </a:r>
            <a:r>
              <a:rPr lang="en-US" altLang="ko-KR" sz="1200" dirty="0" smtClean="0"/>
              <a:t>Arrays</a:t>
            </a:r>
            <a:r>
              <a:rPr lang="ko-KR" altLang="en-US" sz="1200" dirty="0" smtClean="0"/>
              <a:t>클래스 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JAVA API</a:t>
            </a:r>
            <a:r>
              <a:rPr lang="ko-KR" altLang="en-US" sz="1200" dirty="0" smtClean="0"/>
              <a:t>는 다운받아서 자주 보는 습관을 들이면 좋습니다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자바 사전이라고 생각하시면 됩니다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83" y="2449755"/>
            <a:ext cx="1990725" cy="116205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패키지의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우리가 만드는 패키지</a:t>
            </a:r>
            <a:endParaRPr lang="en-US" altLang="ko-KR" sz="1200" b="1" dirty="0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623545"/>
            <a:ext cx="1011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JAVA</a:t>
            </a:r>
            <a:r>
              <a:rPr lang="ko-KR" altLang="en-US" sz="1200" dirty="0" smtClean="0">
                <a:latin typeface="+mn-ea"/>
              </a:rPr>
              <a:t>에 패키지가 있듯이 우리도 클래스를 </a:t>
            </a:r>
            <a:r>
              <a:rPr lang="ko-KR" altLang="en-US" sz="1200" dirty="0" err="1" smtClean="0">
                <a:latin typeface="+mn-ea"/>
              </a:rPr>
              <a:t>만들때</a:t>
            </a:r>
            <a:r>
              <a:rPr lang="ko-KR" altLang="en-US" sz="1200" dirty="0" smtClean="0">
                <a:latin typeface="+mn-ea"/>
              </a:rPr>
              <a:t> 패키지로 관리하면 효율적인 작업을 할 수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이제 직접 패키지를 만들어 보도록 하겠습니다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예제 </a:t>
            </a:r>
            <a:r>
              <a:rPr lang="en-US" altLang="ko-KR" sz="1200" dirty="0">
                <a:latin typeface="+mn-ea"/>
              </a:rPr>
              <a:t>: 10_1_ex1_packageEx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44" y="2400208"/>
            <a:ext cx="5553075" cy="203835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정답은 없지만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효율적으로 해야 하는 패키지의 일반적인 설계 방식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정답은 없지만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효율적으로 해야 하는 패키지의 일반적인 설계 방식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623545"/>
            <a:ext cx="10113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초보 개발자 뿐만이 아니라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오래된 개발자의 경우에도 패키지를 만들 때 패키지 이름에 대해서 다소 스트레스를 받는 경향이 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패키지 이름은 유일한 이름일수록 좋습니다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이유는 우리회사에서 개발은 소스</a:t>
            </a:r>
            <a:r>
              <a:rPr lang="en-US" altLang="ko-KR" sz="1200" dirty="0" smtClean="0"/>
              <a:t>(.java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다른 곳에 이식하려 할 때 이름이 중복되면 좋지 않기 때문 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그래서 주로 패키지 이름은 </a:t>
            </a:r>
            <a:r>
              <a:rPr lang="ko-KR" altLang="en-US" sz="1200" dirty="0" err="1" smtClean="0"/>
              <a:t>유니크한</a:t>
            </a:r>
            <a:r>
              <a:rPr lang="ko-KR" altLang="en-US" sz="1200" dirty="0" smtClean="0"/>
              <a:t> 도메인 주소를 역방향으로 하여 </a:t>
            </a:r>
            <a:r>
              <a:rPr lang="ko-KR" altLang="en-US" sz="1200" dirty="0" err="1" smtClean="0"/>
              <a:t>만듦니다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예를 들어 회사 도메인이 </a:t>
            </a:r>
            <a:r>
              <a:rPr lang="en-US" altLang="ko-KR" sz="1200" dirty="0" smtClean="0">
                <a:hlinkClick r:id="rId3"/>
              </a:rPr>
              <a:t>www.javalec.com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이라면</a:t>
            </a:r>
            <a:r>
              <a:rPr lang="en-US" altLang="ko-KR" sz="1200" dirty="0" smtClean="0"/>
              <a:t>, ‘</a:t>
            </a:r>
            <a:r>
              <a:rPr lang="en-US" altLang="ko-KR" sz="1200" dirty="0" err="1" smtClean="0"/>
              <a:t>com.javalec</a:t>
            </a:r>
            <a:r>
              <a:rPr lang="en-US" altLang="ko-KR" sz="1200" dirty="0" smtClean="0"/>
              <a:t>.’</a:t>
            </a:r>
            <a:r>
              <a:rPr lang="ko-KR" altLang="en-US" sz="1200" dirty="0" smtClean="0"/>
              <a:t>라고 하고 뒤에 기능별 또는 개발팀에서 정한 규칙에 의해 </a:t>
            </a:r>
            <a:r>
              <a:rPr lang="ko-KR" altLang="en-US" sz="1200" dirty="0" err="1" smtClean="0"/>
              <a:t>패키지명을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만듦니다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물론 </a:t>
            </a:r>
            <a:r>
              <a:rPr lang="ko-KR" altLang="en-US" sz="1200" dirty="0" err="1" smtClean="0"/>
              <a:t>패키지명은</a:t>
            </a:r>
            <a:r>
              <a:rPr lang="ko-KR" altLang="en-US" sz="1200" dirty="0" smtClean="0"/>
              <a:t> 개발 중 언제든지 수정이 가능합니다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따라서 </a:t>
            </a:r>
            <a:r>
              <a:rPr lang="ko-KR" altLang="en-US" sz="1200" dirty="0" err="1" smtClean="0"/>
              <a:t>패키지명을</a:t>
            </a:r>
            <a:r>
              <a:rPr lang="ko-KR" altLang="en-US" sz="1200" dirty="0" smtClean="0"/>
              <a:t> 만들 때 너무 스트레스를 받지 말고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쉽게 쉽게 생각하면 될 거 같습니다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import</a:t>
            </a:r>
            <a:r>
              <a:rPr lang="ko-KR" altLang="en-US" sz="1600" b="1" dirty="0">
                <a:latin typeface="+mn-ea"/>
              </a:rPr>
              <a:t>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다른 패키지의 클래스를 가져오자</a:t>
            </a:r>
            <a:r>
              <a:rPr lang="en-US" altLang="ko-KR" sz="1200" b="1" dirty="0" smtClean="0"/>
              <a:t>~</a:t>
            </a:r>
            <a:endParaRPr lang="ko-KR" altLang="en-US" sz="12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623545"/>
            <a:ext cx="1011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패키지를 만들고 클래스를 만든 후 서로 다른 패키지의 클래스를 사용하려고 </a:t>
            </a:r>
            <a:r>
              <a:rPr lang="ko-KR" altLang="en-US" sz="1200" dirty="0" err="1" smtClean="0">
                <a:latin typeface="+mn-ea"/>
              </a:rPr>
              <a:t>할때는</a:t>
            </a:r>
            <a:r>
              <a:rPr lang="ko-KR" altLang="en-US" sz="1200" dirty="0" smtClean="0">
                <a:latin typeface="+mn-ea"/>
              </a:rPr>
              <a:t> 반듯이 </a:t>
            </a:r>
            <a:r>
              <a:rPr lang="en-US" altLang="ko-KR" sz="1200" dirty="0" smtClean="0">
                <a:latin typeface="+mn-ea"/>
              </a:rPr>
              <a:t>import </a:t>
            </a:r>
            <a:r>
              <a:rPr lang="ko-KR" altLang="en-US" sz="1200" dirty="0" smtClean="0">
                <a:latin typeface="+mn-ea"/>
              </a:rPr>
              <a:t>키워드를 사용해서 해당 클래스를 </a:t>
            </a:r>
            <a:r>
              <a:rPr lang="ko-KR" altLang="en-US" sz="1200" dirty="0" err="1" smtClean="0">
                <a:latin typeface="+mn-ea"/>
              </a:rPr>
              <a:t>임포트</a:t>
            </a:r>
            <a:r>
              <a:rPr lang="ko-KR" altLang="en-US" sz="1200" dirty="0" smtClean="0">
                <a:latin typeface="+mn-ea"/>
              </a:rPr>
              <a:t> 해야 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하지만 우리가 </a:t>
            </a:r>
            <a:r>
              <a:rPr lang="ko-KR" altLang="en-US" sz="1200" dirty="0" err="1" smtClean="0">
                <a:latin typeface="+mn-ea"/>
              </a:rPr>
              <a:t>사용한는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이클립스가</a:t>
            </a:r>
            <a:r>
              <a:rPr lang="ko-KR" altLang="en-US" sz="1200" dirty="0" smtClean="0">
                <a:latin typeface="+mn-ea"/>
              </a:rPr>
              <a:t> 자동으로 </a:t>
            </a:r>
            <a:r>
              <a:rPr lang="ko-KR" altLang="en-US" sz="1200" dirty="0" err="1" smtClean="0">
                <a:latin typeface="+mn-ea"/>
              </a:rPr>
              <a:t>임포트를</a:t>
            </a:r>
            <a:r>
              <a:rPr lang="ko-KR" altLang="en-US" sz="1200" dirty="0" smtClean="0">
                <a:latin typeface="+mn-ea"/>
              </a:rPr>
              <a:t> 해주기 때문에 </a:t>
            </a:r>
            <a:r>
              <a:rPr lang="ko-KR" altLang="en-US" sz="1200" dirty="0" err="1" smtClean="0">
                <a:latin typeface="+mn-ea"/>
              </a:rPr>
              <a:t>번거로울거는</a:t>
            </a:r>
            <a:r>
              <a:rPr lang="ko-KR" altLang="en-US" sz="1200" dirty="0" smtClean="0">
                <a:latin typeface="+mn-ea"/>
              </a:rPr>
              <a:t> 하나도 없습니다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예제 </a:t>
            </a:r>
            <a:r>
              <a:rPr lang="en-US" altLang="ko-KR" sz="1200" dirty="0">
                <a:latin typeface="+mn-ea"/>
              </a:rPr>
              <a:t>: 10_2_ex1_packageEx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36" y="2369717"/>
            <a:ext cx="7000875" cy="280035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-4. </a:t>
            </a:r>
            <a:r>
              <a:rPr lang="ko-KR" altLang="en-US" sz="1600" b="1" dirty="0">
                <a:latin typeface="+mn-ea"/>
              </a:rPr>
              <a:t>접근 제한 이란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제한 합니다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2035" y="1623545"/>
            <a:ext cx="1023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접근 제한이란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말 그대로 클래스의 데이터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err="1" smtClean="0">
                <a:latin typeface="+mn-ea"/>
              </a:rPr>
              <a:t>인스턴스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또는 </a:t>
            </a:r>
            <a:r>
              <a:rPr lang="ko-KR" altLang="en-US" sz="1200" dirty="0" err="1" smtClean="0">
                <a:latin typeface="+mn-ea"/>
              </a:rPr>
              <a:t>메소드에</a:t>
            </a:r>
            <a:r>
              <a:rPr lang="ko-KR" altLang="en-US" sz="1200" dirty="0" smtClean="0">
                <a:latin typeface="+mn-ea"/>
              </a:rPr>
              <a:t> 대해서 다른 클래스로부터의 접근을 제한하는 것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즉 다른 클래스의 어떤 데이터가 접근을 제한하고 있다면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그 데이터는 외부 다른 클래스에는 사용을 할 수가 없는 것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예제 </a:t>
            </a:r>
            <a:r>
              <a:rPr lang="en-US" altLang="ko-KR" sz="1200" dirty="0">
                <a:latin typeface="+mn-ea"/>
              </a:rPr>
              <a:t>: 10_4_ex1_accessEx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96" y="2357711"/>
            <a:ext cx="9654886" cy="246784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-5. </a:t>
            </a:r>
            <a:r>
              <a:rPr lang="ko-KR" altLang="en-US" sz="1600" b="1" dirty="0">
                <a:latin typeface="+mn-ea"/>
              </a:rPr>
              <a:t>접근 제한의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접근 제한 종류</a:t>
            </a:r>
            <a:endParaRPr lang="ko-KR" altLang="en-US" sz="12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623545"/>
            <a:ext cx="10113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 - public : </a:t>
            </a:r>
            <a:r>
              <a:rPr lang="ko-KR" altLang="en-US" sz="1200" dirty="0" smtClean="0">
                <a:latin typeface="+mn-ea"/>
              </a:rPr>
              <a:t>접근 제한을 하지 않습니다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즉 다른 모든 클래스에서 사용 가능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private : </a:t>
            </a:r>
            <a:r>
              <a:rPr lang="ko-KR" altLang="en-US" sz="1200" dirty="0" smtClean="0">
                <a:latin typeface="+mn-ea"/>
              </a:rPr>
              <a:t>자신의 클래스에서만 사용 가능 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외부에서는 사용할 수 없습니다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protected : </a:t>
            </a:r>
            <a:r>
              <a:rPr lang="ko-KR" altLang="en-US" sz="1200" dirty="0" smtClean="0">
                <a:latin typeface="+mn-ea"/>
              </a:rPr>
              <a:t>해당 클래스와 동일한 패키지에 있거나 추후에 배울 상속받은 클래스일 경우에만 사용 가능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default </a:t>
            </a:r>
            <a:r>
              <a:rPr lang="en-US" altLang="ko-KR" sz="1200" smtClean="0">
                <a:latin typeface="+mn-ea"/>
              </a:rPr>
              <a:t>: </a:t>
            </a:r>
            <a:r>
              <a:rPr lang="ko-KR" altLang="en-US" sz="1200" smtClean="0">
                <a:latin typeface="+mn-ea"/>
              </a:rPr>
              <a:t>해당 </a:t>
            </a:r>
            <a:r>
              <a:rPr lang="ko-KR" altLang="en-US" sz="1200" dirty="0" smtClean="0">
                <a:latin typeface="+mn-ea"/>
              </a:rPr>
              <a:t>클래스와 동일한 패키지에서만 사용 가능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위</a:t>
            </a: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가지 중에서  </a:t>
            </a:r>
            <a:r>
              <a:rPr lang="en-US" altLang="ko-KR" sz="1200" dirty="0" smtClean="0">
                <a:latin typeface="+mn-ea"/>
              </a:rPr>
              <a:t>public </a:t>
            </a:r>
            <a:r>
              <a:rPr lang="ko-KR" altLang="en-US" sz="1200" dirty="0" smtClean="0">
                <a:latin typeface="+mn-ea"/>
              </a:rPr>
              <a:t>과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private</a:t>
            </a:r>
            <a:r>
              <a:rPr lang="ko-KR" altLang="en-US" sz="1200" dirty="0" smtClean="0">
                <a:latin typeface="+mn-ea"/>
              </a:rPr>
              <a:t>이 가장 많이 사용하게 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563</Words>
  <Application>Microsoft Office PowerPoint</Application>
  <PresentationFormat>와이드스크린</PresentationFormat>
  <Paragraphs>75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496</cp:revision>
  <dcterms:created xsi:type="dcterms:W3CDTF">2014-12-01T08:37:15Z</dcterms:created>
  <dcterms:modified xsi:type="dcterms:W3CDTF">2014-12-16T11:35:08Z</dcterms:modified>
</cp:coreProperties>
</file>