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6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14-12-17T01:01:41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5045 0,'18'0'31,"17"0"-15,1 0-1,-1 0-15,0 0 16,0 0-16,18 0 16,-17 0-16,16 0 15,-16 0-15,-19 0 16,1 0-16,17 0 16,-17 0-16,17 0 15,-17 0-15,0 0 16,17 0 15,-18 0-15,1 0-1,17 0-15,-17 0 0,0 0 16,-1 0-16,1 0 16,17 0-16,-17 0 15,-1 0-15,19 0 16,-19 0-1,19 0-15,-19 0 16,1 0-16,0 0 16,17 0-1,0 0 1,18 0 15,-18 0-31,-17 17 16,0-17-1,35 0-15,-36 18 16,1-18-16,-1 0 0,1 0 16,0 0-16,52 0 31,-52 0-15,0 0-1,-1 0-15,1 0 16,-1 0-16,1 0 15,0 0 1,-1 0 15,1 0-15,-18-18 15,0 1 0,0-1-15,0 0 0,0 1-16,0-18 15,0-1-15,0 1 16,0 0-16,0-1 16,0 1-16,0 0 15,0 17-15,0 1 16,0-36-1,0 35-15,0 0 16,0 1-16,0-1 31,0 0-15,0 1-16,0-1 16,0 1-16,0-19 15,0 1 1,0 17 46,0 1-30,-18 17 108,-52 17-109,17-17-31,35 0 16,-17 0-16,0 0 16,17 0-16,-17 0 15,17 0-15,1 0 16,-19 0-16,19 0 16,-19 0 15,19 0-31,-1 0 0,0 0 15,1 0-15,-1 0 16,0 0-16,-17 0 16,18 0-16,-1 0 15,-17 0-15,17 0 16,-17 0-16,17 0 16,0 0-16,1 0 15,-36 0-15,18 0 16,17 0-1,0 0-15,1 0 0,-19 0 16,1 0-16,-18 0 16,18 0-1,0 0 1,17 0-16,-17 0 16,17 0-16,-17 0 0,0 0 15,17 0 1,0 0-16,1 0 15,-19 0-15,19 0 16,-1 0-16,0 0 16,1 0-16,-1 0 15,1 0 1,-1 0 0,-17 0-16,17 0 15,0 0-15,-17 0 0,17 0 16,1 0-16,-1 0 15,18 18 220,0 0-235,0-1 15,0 1-15,0 17 16,0-17-16,0-1 16,0 1-16,0 0 15,0 17-15,0-17 16,0-1-16,0 1 16,0 0-1,0-1 1,0 1-1,0 0 1,0-1 0,0 1-1,0-1 1,0 1 0,0 0-16,0-1 15,0 1 1,0 0-1,0-1 1,0 1-16,0 0 16,0-1-1,0 1 17,0-1-17,0 1 1,0 0-16,0-1 15,0 1-15,0 0 16,18-18-16</inkml:trace>
  <inkml:trace contextRef="#ctx0" brushRef="#br0" timeOffset="3694.6182">6297 4410 0,'0'-18'94,"0"0"-63,18 18-31,-18-17 15,0-1-15,17 1 16,-17-1 0,0 0-1,18 18 1,-18-35 15,18 17-15,-1 1-1,1-1 1,0 0 0,-1 18-1,1-17 17,-1 17-32,-17-18 0,18 18 15,0-17 1,-1-1-1,1 18 1,0-18-16,-18 1 16,17 17-16,19-18 15,-19 0 1,1 18-16,0-17 16,-18-1-1,17 18-15,1-18 16,-1 1-16,36-54 31,-35 54-15,0 17-1,-1-18-15,1 0 0,0 18 16,17-17-16,0 17 16,0-18-1,-17 0-15,0 1 16,17 17-16,-17-18 15,-1 18-15,1 0 16,17 0-16,-17-18 16,-1 18-1,1 0-15,0 0 16,-1-17-16,1 17 16,17 0-16,-17 0 15,0 0-15,17 0 16,-18-18-1,19 18-15,-19 0 16,19 0-16,-1 0 0,0 0 16,-17 0-16,-1 0 15,72-17 17,-72 17-32,19 0 0,16 0 15,-34 0-15,17-18 16,36 18-1,-36 0-15,-17 0 0,17 0 16,18 0-16,-35 0 16,17 0-16,0 0 15,-17 0 1,35-18 0,-36 18-1,1 0-15,17 0 16,-17 0-16,0 0 15,-1 0-15,1 0 16,17 0 0,0 0-16,-17-17 15,17 17-15,-17 0 16,0 0 0,17 0-16,-17 0 15,-1 0-15,1 0 16,0 0-16,17 0 15,-18 0-15,1 0 16,17 0-16,1 0 16,-19 0-16,1 0 15,17 17 1,-17-17-16,17 0 0,-17 18 16,-1-18-16,1 0 15,0 0-15,-1 0 16,19 0-16,-19 0 15,1 18 1,17-18-16,-17 0 0,17 0 16,-17 0-16,17 0 15,0 0-15,-17 0 16,17 17-16,0-17 16,1 18-1,-19-18 1,1 0-1,0 0-15,-1 0 16,1 0-16,0 0 16,-1 0-16,54 0 31,-36 17-31,36-17 16,-54 0-1,18 0-15,-17 0 16,0 0-16,17 0 15,0 18-15,-17-18 16,17 0-16,-35 18 16,36-18-1,-1 0-15,0 0 0,0 0 16,1 17-16,-19-17 16,36 0-1,-18 18-15,18-18 0,-17 0 16,17 0-16,-18 0 15,18 0-15,0 0 16,-18 0-16,-17-18 16,17 18-16,-17 0 31,-1 0-31,1 0 0,-1 0 16,1 0-16,0 0 15,-1 0-15,19 0 16,-19 0-16,36 18 15,-35-18 1,70 0-16,-53 18 16,18-18-16,-18 0 15,-17 17-15,53-17 16,-36 18-16,0-18 16,1 18-16,-1-18 15,18 17-15,0 1 16,-18-1-16,0-17 15,18 18-15,-35 0 16,17-1-16,18-17 16,-18 18-16,-17-18 15,35 18-15,35 17 16,-35-35 0,-18 18-1,-17-18-15,35 17 0,-18-17 16,-17 0-16,-1 18 15,19-18-15,-19 0 16,18 18-16,-17-18 16,0 17-16,-1-17 15,1 0-15,17 0 16,-17 0-16,17 18 16,-17-18-16,17 0 15,0 17-15,-17-17 16,0 18-16,17-18 15,0 18-15,1-18 16,-1 17-16,0 1 16,0-18-16,-17 0 15,17 18 1,-17-18-16,0 0 0,-1 0 16,18 17-16,-17-17 15,0 0-15,-1 18 16,19-18-16,34 18 31,-52-18-15,-1 0-1,1 0-15,-18 17 16,53-17 0,-35 0-16,17 0 15,-35 18-15,35-18 16,-17 0-16,35 17 31,-36-17-15,1 0-16,0 0 0,-1 0 15,1 0-15,0 0 16,-1 0-16,1 0 16,0 18-16,-1-18 15,1 0-15,-1 0 16,1 18-1,17-18-15,-17 0 16,0 17-16,17-17 16,-17 0-1,-1 0-15,1 18 0,-1-18 16,36 18 15,-35-18-15,0 0-1,-1 0 1,1 0 15</inkml:trace>
  <inkml:trace contextRef="#ctx0" brushRef="#br0" timeOffset="6080.2188">13370 4533 0,'18'0'47,"17"0"-32,0 0-15,1 0 16,17 0-16,-36 0 16,19 0-16,-19 0 15,19 0-15,-1 0 16,-18 0 15,1 0-31,0 0 16,-1 0-16,1 0 0,17 0 15,-17 0-15,0 0 16,17 0-16,0 0 16,-17 0-1,-1 0-15,1 0 16,17 0-16,1 18 15,-1-18 1,0 0-16,0 17 0,1-17 16,-1 0-16,-17 0 15,-1 0-15,1 0 16,0 0 0,-1 0-1,1 0-15,-1 0 31,1 0 32,0 0-47,-1 0-1,1 0 1,0 0-1,-1 0 48,-17 18 46,0 0-109,0 17 16,0-17 0,0 17-16,0 0 15,0 1-15,-17-19 0,17 1 16,0-1-16,0 1 15,0 0-15,0-1 16,0 1-16,0 0 16,0-1-1,-18 1-15,18 17 16,0-17 0,0-1-1,0 1 16,0 0-15,0-1 15,-18-17 16,1 0 0,-1 0-47,0 0 16,1 0-16,-36 0 15,18 0-15,-36 0 16,18 0 0,-17-17-16,-1 17 0,36 0 15,-18-18 1,18 18-16,-1 0 0,19 0 15,-1 0-15,-17 0 16,-1 0 15,19 0-31,-18 0 16,17 0-16,0 0 16,1 0-16,-19 0 15,19 0 1,-54 0 15,53 0-31,1 0 16,-1 0-1,1 0 1,-1 0 0,0 0-1,1 0 79,17-18-63,0-17-31,0 18 16,0-1-1,0 0-15,0 1 16,0-1 0,0 0-16,0 1 15,0-1-15,0 0 16,0 1-16,0-1 16,0 1 15,0-1 0,0 0 0,0 1-31,0-1 32,0 0-17,0 1 1,0-1-1,0 0-15,0 1 16,0-1 78</inkml:trace>
  <inkml:trace contextRef="#ctx0" brushRef="#br0" timeOffset="15496.8453">10901 5609 0,'17'0'0,"1"0"15,0 0 1,-1 0-16,19 0 15,-19 0-15,89 0 47,-71 0-47,1 0 0,-1 0 16,-17 0-16,17 0 16,0 0-1,-17 0-15,-1 0 16,1 0-1,0 0-15,-1 0 16,19 0 0,-19 0-1,1 0-15,0-17 16,17 17-16,-18-18 16,1 18-16,17 0 15,-17 0-15,0 0 16,-1 0-16,19 0 15,-19 0 1,1 0-16,0 0 16,17 0-16,-18 0 15,19 0-15,-1 0 16,-17 0-16,17 18 16,-17-18-16,-1 0 15,18 0-15,-17 0 16,17 0-16,-17 17 15,17-17-15,1 0 16,-1 18-16,-18-18 16,1 0-16,35 0 15,0 17 17,-18-17-17,1 0-15,-19 0 16,1 0-16,35 0 15,-18 18-15,0-18 16,1 0-16,-1 0 16,35 0 15,-34 0-31,-1 0 0,-17 0 16,-1 0-16,1 0 15,-1 0-15,19 0 16,-19 0-16,1 0 15,0 0-15,-1 0 16,1 0-16,0 0 16,-1 0-1,1 0-15,0 0 16,-1 0 0,1 0-16,-18-18 15,17 18 1,36 0-1,-17 0 1,-19 0 0,1 0-16,17 0 0,0 0 15,1 0-15,-1 0 16,0 0-16,71 0 31,-53 18-15,-35-18-1,-1 0 1,1 0-16,17 0 16,-17 0-16,0 0 15,52 0 17,-52-18-32,-1 18 15,19 0-15,-1 0 16,0 0-1,-35-17 1,18 17-16,-1 0 16,1 0-1,0-18-15,-1 18 16,1 0-16,0 0 16,17-17-16,-17 17 15,-1 0-15,1-18 16,-1 18-16,1 0 15,0 0 1,17 0 15,-17 0-31,-1 0 0,1 0 16,0 0-16,-1 0 16,19 0-16,-1 0 15,0 0-15,0 0 16,-17 0-16,17 0 15,1 0-15,-19 0 16,18 0-16,-17 0 16,17 0-1,-17-18-15,0 18 0,-1 0 16,-17-17-16,36 17 16,-19 0-16,1 0 15,-1 0-15,19 0 16,52 0 15,-53 0-31,-17 0 16,17 0-1,-17 0-15,52 0 16,-52 0-16,0 0 16,17 0-16,18 0 31,-36 0-31,19 0 15,-19 0 1,1 0-16,0 0 31,-1 0-31,1 0 32,0 0-17,-1 0 1,1 0 15,-1 0 16</inkml:trace>
  <inkml:trace contextRef="#ctx0" brushRef="#br0" timeOffset="29695.4688">19315 7408 0,'-18'0'47,"0"0"-32,1 0 1,-1 0-16,0 0 0,1-17 16,-1 17-16,0-18 15,1 18 1,-1-35 15,1 17-31,-1 18 16,0-17-16,1 17 15,-1-18-15,0 18 16,18-18 0,-17 18-16,17-17 31,-18-1-15,0 18-1,18-18-15,-17 1 16,17-1-1,0 0-15,0 1 16,-18-1-16,18-17 16,-17-71 15,17 88-15,0 1-16,0-1 0,0 0 15,0 1 1,0-1-16,0 1 15,0-1 1,17 18 0,-17-53-1,18 35 1,-18 1-16,0-1 16,17 0-1,-17 1 1,18 17-1,0 0 1,-18-18-16,17 18 16,1 0-1,-18-17 1,18 17-16,-1 0 16,1-18-16,0 18 15,-1 0 1,18 0-1,-17 0 1,0-18-16,17 18 16,-17-17-1,-1 17-15,1 0 16,0 0-16,17-18 16,53 0 15,-70 1-31,-1 17 15,1 0 1,0 0 31,-1 0-31,1 17-1,0 1 1,-1 0-1,-17-1 1,18-17-16,-1 18 16,1 17-16,-18-17 15,18-1 1,-1 1-16,-17 0 16,18-1-1,-18 1-15,18 0 16,-18-1-16,0 1 15,17 0 17,-17-1-32,18-17 15,-18 18 1,0-1 0,0 19-16,0-19 15,0 1-15,0 0 16,18-18-16,-18 53 15,0-36 1,17 1-16,-17-1 16,0 19-1,0-19 1,0 1 0,0 17 15,0-17-31,0 0 15,0-1 1,0 1-16,0 0 16,0 17-16,0 0 15,-17 18 17,17-35-17,-18-18 1,0 0-16,1 0 15,-1 0 1,0 0-16,1 0 16,-1 0-16,-17 0 15,17 0 1,-17 0-16,17 0 16,1 0-16,-1 0 15,0 0 1</inkml:trace>
  <inkml:trace contextRef="#ctx0" brushRef="#br0" timeOffset="31422.0304">19597 8590 0,'-18'0'16,"1"0"-16,-19 18 31,1-18-31,17 0 16,-35 0-16,18 0 15,0 0-15,0-18 16,-1 18-16,19 0 15,-1 0-15,0-17 16,1 17-16,-19-36 31,36 19-31,-17 17 16,17-18-16,-18 0 16,1 1-1,-1-19 1,18 1-16,-18 0 15,18 0-15,-17-1 16,-1-17-16,18 36 16,0-19-16,0 19 15,0-18 1,-18 17-16,18-17 16,0 17-1,0 0-15,0 1 16,0-1-16,0 0 15,0 1-15,0-1 16,0 1-16,0-1 16,18 0-1,0 1 1,-1 17 0,1-18-16,17 0 15,-17 18 1,-1 0-1,1 0 1,17 0-16,-17 0 16,0 0-16,-1 0 15,54 0 17,-1 0-32,-52 0 15,0 0-15,-1 0 16,1 0-1,0 0 1,-1 18 0,1-18-16,0 18 15,-1-18-15,1 17 16,-1 1-16,1 0 16,0-18-1,-18 17-15,17-17 16,-17 18-16,18-1 15,0-17-15,-18 18 16,17 0 0,-17-1-16,18-17 0,-18 18 15,18 0-15,-1-1 16,-17 1-16,0 0 16,18-1-1,-18 1-15,0-1 16,0 1-16,17-18 15,-17 18 1,0-1 0,0 19-16,0-19 15,0 1 1,0 0-16,0-1 16,0 1-16,0-1 15,0 1 1,0 0-1,-17-1 1,-1 1 15,-35 53 1,53-54-32,-17-17 0,-1 18 15,0 0-15,1-18 16,-1 17-16,0-17 15,-17 0 1,18 18-16,-1-18 16</inkml:trace>
  <inkml:trace contextRef="#ctx0" brushRef="#br0" timeOffset="32257.947">19226 6914 0,'-17'36'47,"17"-19"-47,-18 19 15,18-19-15,0 19 16,0-1-16,-18-18 16,18 19-1,-17-19-15,17 1 0,0 0 16,0-1-16,-18-17 16,18 18-1</inkml:trace>
  <inkml:trace contextRef="#ctx0" brushRef="#br0" timeOffset="33261.754">19350 7003 0,'-18'17'47,"18"1"-32,-17-18-15,17 18 16,-18-1-16,18 1 16,0-1 15,0 1-31,0 0 16,0-1 15,18-17 0,-1 0 0,1 0-15,0 0 0,-1 0-1,1 0 1,-1-17 31,-17-1-32,0 0 32,0 1-31,0-1 15,0 1 0,0-1-15,0 0-16,0 1 16,0-1-16,-17 18 15,-1 0 1,1 0 15</inkml:trace>
  <inkml:trace contextRef="#ctx0" brushRef="#br0" timeOffset="34342.0066">19526 6985 0,'0'18'63,"0"-1"-48,0 1 17,0 0-17,0-1 1,0 1 0,18-18 15,-18 17-16,18-17 1,-1 0 15,1 0 16,-1 0-31,1 0 15,-18-17-31,18-1 47,-18 1-16,0-1 0,0 0 1,0 1-17,-18 17 17,0-18-1,18 0-16,-17 18-15,-1 0 32,1 0 15</inkml:trace>
  <inkml:trace contextRef="#ctx0" brushRef="#br0" timeOffset="35092.0318">19315 8079 0,'-18'35'47,"0"0"-31,18 0-16,-53 89 31,36-89-16,17-17 1,-18-18 78,18 17-79</inkml:trace>
  <inkml:trace contextRef="#ctx0" brushRef="#br0" timeOffset="36212.1855">19385 8167 0,'-17'0'63,"-1"17"-47,18 1-16,0 17 15,0-17 1,0 0-16,0 17 15,0-17-15,0-1 16,0 1 31,18-18-16,-1 0-15,1 17-1,-1-17 1,1 0 0,0 0-1,-18-17 1,17 17 0,-17-18-1,18 1-15,-18-1 16,0 0-1,0 1 48,0-1-47,0-17 15,0 17-31,-18 18 15,1 0 1,17-18 15,-18 18 16,0 0 0,1 0-31,-1-17-1</inkml:trace>
  <inkml:trace contextRef="#ctx0" brushRef="#br0" timeOffset="37669.8391">19632 8167 0,'-18'0'16,"18"17"0,-17 1-1,-1 0 1,18-1 15,0 1-15,0 0-1,0-1-15,0 1 16,0 0 0,0-1-1,0 1 1,0-1-1,0 1 17,18-18 46,-1 0-78,1 0 15,17 0 17,-17 0-32,0-18 62,-1 1-31,-17-1 1,18 1-17,-18-1 17,0 0-17,0 1 16,0-1 32,0 0-32,0 1 32,-18 17-32,1 0 63,-1 0-32,18-18-46</inkml:trace>
  <inkml:trace contextRef="#ctx0" brushRef="#br0" timeOffset="43335.2105">9666 7620 0,'18'0'47,"35"0"-32,-18 0 1,0 0-16,18 0 0,18 0 16,-54 0-16,19 0 15,-1 18-15,-17-18 16,-1 0-16,1 0 15,-1 0-15,19 0 16,-19 0 0,1 0-16,0 0 15,-1 0-15,1 0 16,0 0-16,-1 0 16,1 0-16,-1 0 15,1 17 1,0-17-16,17 0 15,-17 0-15,-1 0 16,1-17-16,0 17 16,-1-18-16,1 18 15,0 0 1,17 0-16,-18 0 31,1 0-15,0 0-1,-1 0-15,1 0 16,0-18-16,-1 18 16,1 0-16,0 0 15,-1 0-15,1-17 16,-1 17-16,1 0 16,0 0-1,-1 0 1,1 0-1,0 0 1,-1 0 0,1 0-16,0-18 15</inkml:trace>
  <inkml:trace contextRef="#ctx0" brushRef="#br0" timeOffset="45220.0605">9684 6491 0,'35'18'47,"-17"-18"-31,35 0-16,-18 17 15,18-17-15,17 0 16,1 18-16,-36-18 16,18 0-16,-35 18 15,17-18-15,-17 0 16,-1 0 0,1 0-16,0 17 15,-1-17-15,1 0 16,-1 0-16,1 0 15,0 0-15,70 0 32,-70 0-17,-1 18 1,19-18 15,-1 0-15,-18 0-1,1 0-15,0 0 16,-1 0-16,1 0 16,0 0-1,-1 18 17,1-18-17,35 0 16,-36 0-31,1 0 16,0 0 0,-1 0-1,1 0 1,0 0-16,-18-18 16,17 18-16</inkml:trace>
  <inkml:trace contextRef="#ctx0" brushRef="#br0" timeOffset="52413.4817">6844 8096 0,'18'0'0,"17"0"16,0 0-16,0 0 15,1 0-15,-1 0 16,18 0-16,0 0 16,-36 0-16,36 0 15,0 0 1,-35 18-16,17-18 15,-17 0 1,17 18-16,-17-18 16,-1 0-16,19 0 15,-19 0-15,89 17 32,-71-17-32,18 18 15,-17-18-15,-1 0 16,-18 17-16,36-17 15,0 18-15,-17-18 16,-1 0-16,18 0 16,70 0-1,-87 0 1,-1 0 0,-18 0-16,36 0 15,-17 18 1,-1-18-16,0 0 15,71 0 1,-88 0 0,-1 0-16,19 0 15,-19 0-15,1 0 16,0 0-16,17 0 16,-18 0-16,19 0 15,-1 0 1,-17 0-1,-1 0-15,1 0 16,0 0 0,-1 0-16,1 0 15,-1 0-15,1-18 16,0 18 0,-1 0 124,1 0-124,0 0-1,-1 0 17,-17-18 171,18 18-188,0-17 1,17 17 0,-18 0-16,1 0 15,0 0 48,-1 0-48,1 0 1,0 0 0,-1 0-16,1 0 15,0 0-15,-1 0 16,1 0 15,0 0 0,-1 0-15,1 0 0,-1 0-1,1 0-15,0 0 16,-1 0 0,1 0-16,0 0 15,-1 0 32,1 0-31,17 0-16,-17 0 15,-1 0-15,1 0 16,0-18-16,-1 18 16,1 0-1,0 0 1,-1 0-16,19 0 15,-1 0 1,0 0-16,-17 0 16,17 0-16,-17 0 15,17 0-15,0 0 16,1 18 0,-1-18-16,0 0 0,18 0 15,0 0-15,-18 0 16,-17 0-16,35 0 15,0 0-15,-36 0 16,19 0-16,-1 0 16,0 17-16,0-17 15,-17 0-15,17 0 16,18 0-16,-17 0 0,-1 0 16,0 0-1,0 0 1,-17 0-16,0 0 0,-1 0 15,19 0-15,-19 0 16,1 0-16,-1 0 16,19 0-16,-19 0 15,1 0-15,17 0 16,-17 0-16,17 0 16,0 0-16,-17 0 15,17 0-15,1 0 16,-19 0-16,19 0 15,-19 0-15,19 0 16,-19 0-16,1 0 16,-1 0-16,1 0 15,0 0-15,17 0 16,-17 0 0,17 0-16,-17 18 15,17-18-15,0 0 16,18 0-16,-18 0 15,1 0-15,-1 0 16,-18 0-16,19 0 16,-19 0-1,19 0-15,-19 0 16,19 0-16,-1 0 16,71 0 15,-71 0-31,-17 0 15,17-18-15,0 18 16,0 0-16,1 0 16,17 0-16,-18 0 15,18 0-15,141 0 32,-141 0-17,-18 0 1,18 0-16,-35 0 0,17 0 15,0 0-15,-17-17 16,-1 17-16,1 0 16,17-18-16,-17 18 15,0 0-15,17-17 16,-17 17-16,17 0 16,0 0-16,36 0 15,-54 0 1,19 0-16,-19 0 15,19 0-15,87-18 32,-52 0-17,-36 18-15,0 0 16,0 0-16,-17 0 16,0 0-16,17 0 15,0 0-15,124 0 31,-141 0-15,17 0-16,-17 0 16,34 0-16,-34 0 15,17 0-15,-17 0 16,0 0-16,17 0 16,71 0 15,-89 18-31,19-18 15,-19 0-15,19 0 16,-19 0 0,1 0-16,-1 0 15,1 0 48</inkml:trace>
  <inkml:trace contextRef="#ctx0" brushRef="#br0" timeOffset="60509.1974">18609 6279 0,'35'-17'31,"106"17"-16,-105 0 1,87 0-16,-17 0 16,17 17-16,-52-17 15,35 0-15,194 0 32,-194 0-17,-89 0 1,54 0-16,-36 0 15,0 0-15,-17 0 16,17 0-16,1 0 16,105 0 15,-124 0-31,1 0 16,0 0-1,-18 36 110,0 52-109,0-35-1,0 0-15,0 35 16,0-17-16,0-19 16,0 19-16,0 0 15,0 17-15,17-18 16,1 230 15,-18-282-31,0 35 16,17-18-16,-17 0 15,0 1-15,0-19 16,0 1-16,18-1 16,-18 1-16,0 0 15,0-1-15,0 1 16,0 0-16,18 17 16,-18 18-1,0-18-15,0-17 16,0 35-16,0 0 15,0 0-15,0-18 16,0 0-16,0 0 16,0 18-16,0-35 15,0 52-15,0-34 16,17-1-16,-17-17 16,0 17-16,0-17 15,0-1-15,0 18 16,0 1-16,0-1 15,0-17-15,0 17 16,0-17-16,0-1 16,0 1-16,0 0 15,0-1-15,0 18 16,0-17 0,0 0-1,0-1 1,0 1-16,0 0 15,0-1 1,0 1 0,0 0 15,0-1-15,0 1-1,-35-18 126,0 0-141,17 0 15,-17 0-15,0 0 16,-18 0-16,17 0 16,1 0-16,-35-18 15,-1 18-15,18 0 16,0-17-16,0 17 16,0 0-16,0 0 15,1 0-15,-1 0 16,17 0-16,-17 0 15,-70-36 17,105 36-32,1 0 15,-1-17-15,0 17 16,-17-18 0,17 18-16,1 0 0,-36 0 15,18 0-15,-1-18 16,19 18-16,-19 0 15,1 0 1,35-17 140,-17-107-140,17 89 0,0-36-16,0 18 0,0 1 15,0-1-15,0-18 16,0 1-16,0-1 15,0 18-15,0 18 16,-18-89 0,18 71-1,0 18-15,0 17 16,0-34-16,0 16 16,0-17-16,-18 18 15,18 17-15,0-17 16,0-18-16,0 18 15,0 17-15,0-35 16,-17 18-16,17-18 16,0 18-1,0 17-15,0-17 16,0 17-16,0 1 16,0-1-16,0 0 15,0-17-15,0 18 0,0-1 16,0 0-1,0 1-15,0-1 16,0 0-16,0 1 16,0-19-16,0 1 15,0 18 1,0-1-16,0 0 16,0 1-16,0-1 15,0 0-15,0 1 16,-18-1-16,18 0 15,0 1-15,0-1 16,0-17 0,0 17-1,0 1-15,0-1 0,0 0 16,0 1 0,0-1 15,0 0-16,0 1 1,0-1-16,0 0 16,0 1-1,0-1-15,0 1 16,0-1 0,0 0-16,0 1 15</inkml:trace>
  <inkml:trace contextRef="#ctx0" brushRef="#br0" timeOffset="62406.2624">20867 6297 0,'0'-18'79,"17"1"-79,1-18 15,17-1-15,-17 1 16,17-18-16,36 0 15,-36 18-15,18-18 16,0 18 0,35-18-16,-53 17 15,18-16-15,0 16 16,0 1-16,0 17 16,-18 1-16,18-19 15,-17 19-15,-1-1 16,35 1-16,-17-1 15,18-17-15,-1 17 16,1 0-16,0 1 16,17-1-16,-35 18 15,17 0-15,1 0 16,-54 0-16,36 0 16,0 0-16,-17 0 15,-1 0-15,0 0 16,0 0-16,-17 0 15,0 0-15,-1-18 16</inkml:trace>
  <inkml:trace contextRef="#ctx0" brushRef="#br0" timeOffset="63151.057">22613 5274 0,'35'18'62,"1"-1"-62,34 1 0,-35 0 16,18-1-16,-35-17 15,17 18-15,1 0 16,-19-1 0,1-17-1,-18 18 95,-18-1-95,-17 1 1,17 35-16,-17-18 16,-18 18-16,-17 0 15,34 0-15,-17 18 31</inkml:trace>
  <inkml:trace contextRef="#ctx0" brushRef="#br0" timeOffset="63677.5172">23248 5309 0,'0'18'31,"0"0"-15,0 17-16,-18 18 16,1 17-16,-1 19 15,1-37-15,-1 19 16,0 0-16,1-54 15,17 18-15,-18-17 16,18 0-16,0-1 16</inkml:trace>
  <inkml:trace contextRef="#ctx0" brushRef="#br0" timeOffset="64610.3074">23389 5503 0,'0'18'31,"0"35"-31,0 35 15,0-53 1,0 1-16,0-19 16,18 1-16,-1 0 15,1-1 1,17-17-16,-17 0 16,17 0 15,-17 0-31,0 0 0,-1 0 15,1-17-15,-1-1 16,1 0 0,0 1-16,-1-1 0,1 0 15,-18-70 17,0 53-17,0 17-15,0 1 16,0-1-1,0 0 1,0 1 0,0-1-1,-18 0 1,-35 1 0,36 17-1,-1 0 1,1 0-1,-1 0 1,0 0 0,1 0-16,-1 17 31</inkml:trace>
  <inkml:trace contextRef="#ctx0" brushRef="#br0" timeOffset="65553.9989">23883 5433 0,'0'17'31,"0"1"-15,-18 0-16,1 17 16,17 0-16,0 18 15,0-35-15,-18 35 16,18-18-16,0 36 31,0-54-15,0 1-1,18-18-15,-18 17 16,17-17-16,1 18 16,0-18-16,17 0 15,0 0 1,1 0 0,-19 0-16,1 0 15,-18-18 1,17 1-16,1 17 15,-18-18-15,18-17 16,-18 17 0,0 1-16,17-1 0,-17 0 15,0 1 1,0-1 0,0 0-16,0-17 0,0 18 15,0-1 1,0 0-16,0 1 15,0-1-15,-17 0 0,17 1 32,-18-1-32,0 0 15,1 1 1,-1-1 0,1 18-16,17-17 15,-36 17 1,19-18-16,-1 18 15,0 0 1,1 0 0</inkml:trace>
  <inkml:trace contextRef="#ctx0" brushRef="#br0" timeOffset="73493.2713">18838 6279 0,'0'18'47,"0"0"-47,0 17 15,0 0-15,0 1 16,0-1-16,0 0 0,0-17 16,0-1-1</inkml:trace>
  <inkml:trace contextRef="#ctx0" brushRef="#br0" timeOffset="74480.1325">21414 7867 0,'0'-18'16,"17"1"15,19-1-16,16 0-15,1 1 16,-35-19-16,70 1 16,-53 18-1,36-1-15,-18 0 16,0 1-16,17 17 16,19-18-16,175 18 31,-105 0-16,-88 0-15,-1 0 16,1 0-16,-36 18 16,0-1-16,0-17 15,1 18-15,-19-18 78</inkml:trace>
  <inkml:trace contextRef="#ctx0" brushRef="#br0" timeOffset="75088.7488">22737 7514 0,'0'0'0,"35"0"15,0 35-15,18-17 0,18 17 16,-36-17-16,18 17 15,17-35 1,-34 18-16,-19 0 0,1-1 31,-36-17 32,-35 18-48,18-1 1,-18-17 0,-17 36-16,34-36 15,19 17-15,-19-17 0,1 18 16</inkml:trace>
  <inkml:trace contextRef="#ctx0" brushRef="#br0" timeOffset="75576.2599">23389 7444 0,'0'35'16,"-17"18"-1,-1-18-15,0 36 16,18-1-16,-17 18 16,-1 1-16,18-19 0,0-35 15,0-17 1,0 0-16</inkml:trace>
  <inkml:trace contextRef="#ctx0" brushRef="#br0" timeOffset="76636.143">23636 7549 0,'-18'0'15,"1"0"-15,-1 0 16,1 0-16,-1 36 15,0-1-15,18 0 16,0-17-16,0 158 31,0-140-15,0 17-16,0-1 16,0-16-1,18-19-15,0 1 16,-1-18-16,1 18 15,70-18 17,-70 0-17,-1 0-15,19 0 16,-19 0-16,1 0 16,0-18-16,-1 0 15,-17 1 1,0-1-1,18-17 1,-18 17-16,0-17 16,0 17-16,0 1 15,0-1-15,0-17 16,0 17-16,0 0 0,0 1 16,0-19-16,-18 19 31,18-1-31,-17 1 15,-1-19-15,-17 1 16,35 17-16,0 1 16,-18 17-1,0-36 17,1 19-17,-1 17 16,0 0-15,1 0 0,-1 0-1,0 0 1</inkml:trace>
  <inkml:trace contextRef="#ctx0" brushRef="#br0" timeOffset="77763.065">24059 7532 0,'-17'0'15,"-1"0"1,1 0-16,-1 17 16,18 1-1,-18-18 1,18 35-16,-17 1 16,17 17-16,0-1 15,-18 1-15,18-35 16,0 17-16,0 1 15,0-19-15,0 1 0,0 0 16,0-1 0,18 1-16,-18-1 31,17-17-31,1 18 16,0 0-1,-1-18-15,18 0 0,-17 17 16,0-17-1,17 0 1,-17 0 0,-1 0-16,1 0 15,0 0-15,-1 0 16,1 0 0,-18-17-1,17-1 1,-17 0-16,0-17 15,0 18-15,0-19 16,0 19-16,0-1 16,0-17-16,0 17 15,0-35 17,0 35-32,0 1 15,0-1 1,0 1-16,0-1 31,-17 18-31,17-18 0,-18 1 31,1 17 1,17-18-1,-18 18-31,18-18 15,-18 18 1,18-17 15,-17 17-15,17-18 0,-18 18-1,18-18 1,-18 18-16</inkml:trace>
  <inkml:trace contextRef="#ctx0" brushRef="#br0" timeOffset="84619.2738">21273 9278 0,'0'-18'63,"17"18"-48,1-17 1,17-1 0,0 18-16,1-17 0,-1 17 15,0 0 1,0-18-16,18 0 15,-17 18-15,-19-17 16,19-1-16,-1 18 16,106 0-1,-88 0-15,0 0 16,17 0-16,1 0 16,-18 18-16,17-18 15,19 17-15,-19-17 16,-52 0-16,52 0 15,1 18-15,-36-18 0,0 18 16,1-1 0,52 1-1,0-1 1,-70 1 0,17 0-16,0-1 15,106 36 1,-88-17-16,0-19 15,18 18-15,158 18 32,-194-35-17,-17 0-15,0-18 16,-1 0-16</inkml:trace>
  <inkml:trace contextRef="#ctx0" brushRef="#br0" timeOffset="85643.6026">23389 9278 0,'18'18'47,"-18"17"-31,35-17-16,-17 17 15,-1-17-15,19 17 16,-1 0-16,0-17 0,18 17 16,-35-17-1,-1-1-15,1 1 16,0-18-16,-18 18 15,0-1 204,-53 1-219,0 17 16,18-17-1,-1-1-15,1 1 16,0 0-16,-1-1 16,19 1-1</inkml:trace>
  <inkml:trace contextRef="#ctx0" brushRef="#br0" timeOffset="88245.4765">24165 9278 0,'-17'0'31,"-1"18"-31,0-1 16,1 19-16,-19 17 16,-16 17-16,16 1 15,-17-1-15,-35 89 32,71-141-17,17-1-15</inkml:trace>
  <inkml:trace contextRef="#ctx0" brushRef="#br0" timeOffset="89423.5759">24359 9419 0,'-17'0'47,"-1"18"-31,18-1-16,-18 1 15,1 0-15,-1 17 31,18-17-31,0-1 0,0 1 16,0 17 0,0-17-1,0-1-15,18-17 16,-1 0-16,1 18 0,0-18 16,-18 18-1,35-18-15,-17 17 16,-1-17-16,19 0 15,-19 18-15,1-18 16,-1 0-16,1 0 16,0 0-16,-1 0 15,1 0 17,0-18-17,-18 1 16,0-1-15,0-17 15,0 17-31,0 1 32,0-1-17,-18 0-15,0 1 16,18-1-16,-17-17 15,-1 17-15,18 0 16,-18 18 0,18-17-16,-17 17 15,17-18 1,0 1 15,-18-1 0,1 18-31,-1 0 16,0 0 0,1 0-1</inkml:trace>
  <inkml:trace contextRef="#ctx0" brushRef="#br0" timeOffset="90659.635">24941 9384 0,'-35'0'31,"17"0"-15,1 0-16,-1 18 0,18-1 31,0 1-31,0-1 16,0 1-16,-17 0 15,17-1-15,0 1 16,0 0 0,0-1-16,0 1 15,0 0 16,17-1-15,18 1 15,-17-1-15,0-17-16,-1 0 16,1 18-16,0-18 15,-1 18-15,1-18 16,0 0 15,-1 0-15,1 0-16,0 0 15,-1 0 1,1 0 0,-1 0-1,1-18-15,0 18 31,-18-18-31,0 1 32,17-1-17,-17-17 1,0 17 15,0 1-31,0-1 16,0 0-16,0 1 15,0-1 1,0 0 15,-17 1-15,17-1 0,-18 18 15,0-17-16,18-1-15,-17 18 16,-54-53 0,54 53 15,-1-18-31,-17 18 16,17 0-1,0 0-15,1 0 16,-19 0-1,19 0 1</inkml:trace>
  <inkml:trace contextRef="#ctx0" brushRef="#br0" timeOffset="94273.3382">16439 6297 0,'0'-18'47,"36"18"-31,34 0-1,-17 0 1,247 53 15,-229-35-31,-18-18 16,-1 18-16,1-18 16,-17 0-16,17 0 15,-36 0-15,18 0 0,1 0 16,-1 0-16,-17 0 15,17 0 1,-17 0 0,-1 0-1,1 0 79,-18 17-63,0 1-31,0 17 16,0 0 0,0 1-16,0-1 15,0 18-15,0-18 16,0 1-1,0-19-15,0 36 0,0-35 0,0 17 16,0-17 0,-18 17-16,18 18 15,0 53 1,0-71 0,0 0-16,0 0 15,0 1-15,0-1 0,0 18 16,0 0-1,0 0-15,0 17 0,18 1 16,-18 141 15,0-142-31,0-17 16,18 0-16,-18-18 16,0 1-16,0-19 15,17 18-15,1-17 16,-18 0-16,0-1 15,0 1-15,17 0 0,-17-1 16,0 19 0,0-19-1,0 1-15,0-1 16,0 19-16,0-19 16,0 1-16,0 0 15,0 105 16,0-88-31,0 18 16,0 18-16,0-36 16,0 18-16,0-35 15,0-1-15,0 1 16,0 0-16,0-1 16,0 1-1,0 0 1,-17-18 124,-89 0-124,53 0-16,-35 0 16,-18-18-1,-123 0 1,123 1-16,-18 17 16,19-18-16,-1 18 15,18-18-15,-159 18 31,211 0-15,19 0-16,-19 0 16,19 0-16,-1 0 15,-17 0-15,17 0 16,1 0-16,-19 0 0,1 0 16,17 0-1,-17 18-15,0-18 16,35-18 62,0-17-62,0 0-1,0-18-15,0-18 16,0-17-16,0 18 15,0-19-15,0 19 16,0-1-16,0 18 16,0-123-1,0 123 1,0 0-16,0 18 16,0-18-16,0 18 0,0-18 15,0 0-15,0 18 16,0-18-1,0-106 17,0 106-32,0 35 15,0-70 1,0 70-16,0-17 16,0-18-16,0 36 15,0-19-15,0 19 0,0-124 31,0 88-15,0 0 0,0 18-16,-18 17 0,18 0 15,0 1-15,0-1 16,0 0-16,0 1 16,0-72 15,0 54-31,0 18 15,0-1-15,0 0 94,18 18-78,-1 0 15,1 0-31,17 0 16,-17 0-16,17 0 15,1-17-15,-1 17 16,18 0-16,-18 0 16,0 0-16,-17 0 0,17 0 15,-17 0 1,0 0-16,-1 0 15,36 0 17,-35 0-32,-18-18 15,17 18-15,1 0 16,0 0 0,-1-18-1,54 18 16,-54 0-15,1 0-16,0 0 16</inkml:trace>
  <inkml:trace contextRef="#ctx0" brushRef="#br0" timeOffset="95983.2184">16492 7391 0,'-17'0'15,"-19"0"1,19 0-16,-1 0 16,-17 0-16,0 0 15,17 0-15,-70-53 32,70 35-17,18 1-15,-17-19 16,-1 19-16,0-1 15,18 0-15,0-17 16,-17 35-16,17-35 16,0-71 15,0 53-31,0 0 0,0 0 16,0 18-16,0 17 15,17-17-15,1 17 16,-18 1-16,18-1 15,17 0 17,-18-17-32,1 18 15,0-19-15,-1 1 16,1 17-16,17 1 16,-35-1-16,18 0 15,0 18 1,17 0-1,18 0 1,-36 0 0,36 0-16,0 0 15,18 0-15,-36 0 0,-17 0 16,-1 0-16,36 36 47,-35-19-47,0 1 0,-18 0 15,17-1-15,1 1 16,17 17-16,-35-17 16,18-1-16,-1 1 15,1 0-15,-18 52 32,0-52-32,0 0 15,18 17 1,-18 0-1,0-17-15,0 17 16,0-17 0,0-1-1,0 1-15,0 0 0,0-1 16,0 18 0,-18-17-1,18 0 1,-18-18-1,1 17-15,17 1 16,-18 0-16,0-18 16,1 17-16,-1 1 31,1-18-15,-1 18-1,0-18-15,-17 17 16,0 1-16,17-18 31,18 18-15,-18-18 15,1 17 0,17-52 63</inkml:trace>
  <inkml:trace contextRef="#ctx0" brushRef="#br0" timeOffset="96549.7391">16422 6791 0,'-18'35'31,"1"1"-31,-1-1 16,0 0 0,1 36-16,-19-18 15,19-1-15,-1-16 16,0 17-16,1-36 15,17 1-15,-18 0 0,18-1 16,18-17 109,-1-17-125</inkml:trace>
  <inkml:trace contextRef="#ctx0" brushRef="#br0" timeOffset="97472.6258">16528 6932 0,'-18'0'47,"0"18"-47,1-1 0,-1 19 15,0-19 1,18 1 0,-17 17-16,17-17 0,0-1 15,0 1 1,0 0-16,0-1 0,0 1 16,0 0-1,17-18 1,1 0-1,0 0-15,-1 0 16,1 0-16,0 0 16,17 0-16,-17 0 15,-1 0-15,18 0 16,1 0-16,-36-18 31,17 18-31,-17-18 16,18-17-16,-18 0 15,0 17-15,18-17 16,-18 17 0,0 1-16,0-1 15,0 0-15,0 1 16,0-1 0,-18 18-1,0-18 1,1 18-1,-1 0-15,0-17 16,1 17-16,-18 0 31,17 0-15,0 0-16,-17 0 16,17 0 30</inkml:trace>
  <inkml:trace contextRef="#ctx0" brushRef="#br0" timeOffset="98381.4326">16898 6862 0,'-18'0'0,"1"0"32,17 17-17,-18-17-15,18 18 16,0-1-16,-17 1 16,17 0-1,-18-1 1,18 1-16,0 0 0,0-1 31,0 1 16,18-18-31,17 0-1,-18 18-15,19-18 31,-19 0-15,1 0 15,0 0-31,-18-18 16,17 18 0,-17-18-16,18 1 31,-18-1-16,0 0 1,0 1 0,0-1 15,0 0-15,-18 18-1,18-17 1,-17 17-16,-1 0 15,-17 0-15,17 0 16,0 0-16,1 0 31</inkml:trace>
  <inkml:trace contextRef="#ctx0" brushRef="#br0" timeOffset="99963.8704">16439 7761 0,'0'0'0,"-17"0"0,-1 0 16,1 0-16,-1 0 16,0 0-16,1 18 31,17-1-31,-18 1 15,18 0-15,0-1 16,-18 19 0,18-19-16,-17 19 0,17-1 15,0 18-15,-18 0 16,18 0-16,0 141 31,0-177-15,0 18-16,0-17 15,0 0-15,0 35 16,0-18 0,0-17-16,18-1 31,-18 1-31,17-18 31,-17 18-31,36-18 16,-1 0-1,0 17-15,-17-17 16,52 0-16,1 0 16,-36 0-1,53 0-15,-52 0 0,17 0 16,0 0 0,-36-17-16,1 17 15,-18-18 1,17 0-16,1 1 15,-18-19-15,18 19 0,-1-19 16,19-105 15,-36 124-15,0-19-16,17 1 16,1-18-16,-18 18 0,0-18 15,0 18 1,0-1-16,18 1 0,-18-35 47,0 52-47,0 0 15,0 1 1,-36 17-16,19-18 16,17 0-16,-36 1 15,1-1-15,-18-17 0,18 17 16,0 1-1,-1 17-15,19-18 0,-19 18 16,19 0 0,-19 0-16,1 0 15,18 0-15,-1 0 16,-17 0-16,17 0 16,-17 0-1,17 0 16,18 18 16,-18-18-15,18 17-17</inkml:trace>
  <inkml:trace contextRef="#ctx0" brushRef="#br0" timeOffset="100458.4915">16528 7920 0,'-18'18'0,"0"-1"16,1 18-16,-19 18 16,-16 88-1,34-52 1,0-36-16,1-1 15,-1 19-15,0-18 16,18-35-16,0 17 16,-17 0-16,17-70 109,35-36-78</inkml:trace>
  <inkml:trace contextRef="#ctx0" brushRef="#br0" timeOffset="101288.1795">16616 8061 0,'-18'0'16,"1"0"-1,-19 18 1,19-1 0,-1 1-16,0 17 15,1-17-15,-1 17 16,18-17-16,0-1 16,0 1-16,0 0 15,0-1 1,0 19-1,35-36 17,-17 0-32,17 0 15,1 0-15,16 0 16,-16 0-16,-19 0 16,19 0 15,-19-18 16,-17 0-47,0 1 15,0-19-15,0 19 0,0-1 16,0 0 0,-17 1-1,-1 17 1,18-18-1,-35 18-15,17 0 0,0-17 16,1 17 15</inkml:trace>
  <inkml:trace contextRef="#ctx0" brushRef="#br0" timeOffset="102169.9148">16792 8096 0,'0'18'32,"0"0"-32,0 17 31,0-18-31,0 1 15,0 0-15,0 17 16,0-17 0,0 17-1,0-17 1,0-1 0,53-17 30,18 0-30,-54 0 0,1 0-1,0-17-15,-18-1 16,0 0 0,17 1-16,-17-1 15,0-17 1,0-1-1,0 19 1,0-1-16,0-17 0,-17 0 31,17 17-31,-18 18 0,0-18 16,1 1 0,-1 17-1,-17 0-15,17 0 16,-17 0-16,17 0 15,1 0-15,-1 0 16,0 0 15</inkml:trace>
  <inkml:trace contextRef="#ctx0" brushRef="#br0" timeOffset="104383.7575">16598 5786 0,'0'-18'32,"0"0"-1,0 1 0,0-1-15,-17 0-16,17 1 15,-18 17-15,0-18 16,1 18 0,-1 0-1,18-18 1,-18 18 0,1 0-1,-1 0-15,0 0 31,1 0-15,-1 18-16,18 0 16,-17-1 15,-1 1-15,18 0-1,0 17 1,0-17-16,0-1 15,0 1-15,0-1 16,0 19-16,0-19 16,0 1-1,0 0-15,0-1 16,0 1-16,0 0 16,0-1-1,0 1 454,18 0-438,-18-1-31,17-17 16,1 0-1,-1 18 1,1-18 0,0 0 15,-1 0-15,1 0 15,0 0-16,-1 0-15,1 0 16,0 0 0,-1 0 15,1 0-15</inkml:trace>
  <inkml:trace contextRef="#ctx0" brushRef="#br0" timeOffset="105043.5476">16757 5627 0,'0'35'47,"0"-17"-47,0 35 15,0-18-15,0 0 16,0 18-16,0-35 16,18 17-16,-18 18 0,0-35 15,0 17-15,0-17 16,0 17 0,0-18 30</inkml:trace>
  <inkml:trace contextRef="#ctx0" brushRef="#br0" timeOffset="106396.9531">17110 5838 0,'0'-17'47,"-18"17"-16,0 0-15,1 0-1,-1 0 1,1 0 15,-1 17-15,18 1-16,-18 0 15,18-1 1,0 1 0,-17 0-16,17-1 15,0 1-15,-18 17 16,18-17 0,0 0-16,0-1 15,0 1-15,0-1 16,0 1-1,18-18 64,-1 0-64,1 0 1,0 0-1,-1-18 1,1 1 0,-18-1-1,0 1 17,17-1-32,-17 0 15,0 1-15,0-1 16,18 0-16,-18 1 0,0-1 78,18 18-47,-18-18 0,0 36 32,0 0-32,0-1-31,0 19 16,0-1-16,0 18 15,0-18-15,0 0 0,0-17 16,0 0 0,17-18 15,1 0-15,0 0-1,-1 0 110,-17-18-109</inkml:trace>
  <inkml:trace contextRef="#ctx0" brushRef="#br0" timeOffset="107216.6893">17339 5891 0,'-35'0'78,"17"0"-62,18 18-1,-18-18 1,18 18-16,-17-1 16,17 1-1,0 0 17,0 17-1,17-35-31,1 18 15,17-1-15,-17-17 16,0 0 0,-1 18-16,1-18 15,0 0-15,-18 17 32,0 1 14,0 17-30,0-17-16,0 0 0,0-1 16,0 1-16,0 0 15,-18-1-15,0-17 32</inkml:trace>
  <inkml:trace contextRef="#ctx0" brushRef="#br0" timeOffset="108044.3469">17674 5944 0,'-35'0'47,"17"0"-47,1 0 15,-1 18 17,18 0-1,0-1-16,0 1 17,0 0-17,0-1 17,0 1-17,18-18-15,-18 17 16,17-17-16,1 18 15,-18 0 48,0-1-47,0 1-1,-18 17 16,1-35-31,-1 18 16,0-18-16</inkml:trace>
  <inkml:trace contextRef="#ctx0" brushRef="#br0" timeOffset="109264.3446">19138 6015 0,'0'18'31,"-17"-18"-16,-19 0-15,1 0 16,17 0 0,1-36-16,-19 19 15,19-1-15,-1-17 16,1 17 0,17 0-16,0 1 15,-18-1 1,18-17-16,0 0 15,0 17-15,0-17 16,0-1 0,18 1-16,-18 17 15,17 1-15,-17-18 16,18 17-16,-18-17 16,17 17-16,1 18 15,0-18 1,-1 18 15,1 0-31,0 0 16,-1 0-16,19 0 0,-19 0 15,1 0 1,17 18 0,-17-18-1,-18 18 1,0-1-1,0 1 1,17 17-16,-17 0 0,18-17 16,0 17-1,-18 1-15,17-1 0,-17-17 16,0 17 0,0-18-1,0 1-15,0 0 16,0-1-16,0 1 15,0 0-15,0-1 16,-17 36 0,17-35-1,-18-18 1,0 0 0,1 0-1,-1 0 1,18-18 109</inkml:trace>
  <inkml:trace contextRef="#ctx0" brushRef="#br0" timeOffset="110461.358">19332 5450 0,'18'0'31,"-18"18"-15,0 35-16,0-35 0,18 52 15,17-35 1,-18 54-16,-17-19 15,36-17-15,-36 0 0,17-18 16,-17 1 0,18-19-16,-18 19 31,0-54 78,0 0-93,0-17-16,0 0 16,0-1-16,18 1 15,-18 17-15,17 1 16,-17-1-1,18 18 1,0 0 31,-1 0-31,1 0 15,-1 0-16,1 18 17,-18-1-17,0 1 1,0 0-16,18-1 16,-1 1-16,-17 0 31,0-1 0,0 1-15,0 0-16,-17-1 0,17 1 31,-18-18-15,0 0-1,1 0 1,-1 0-16,1 0 15,-1 18-15,-17-18 16,17 0 0,18-18 124</inkml:trace>
  <inkml:trace contextRef="#ctx0" brushRef="#br0" timeOffset="110997.826">19773 5750 0,'18'0'47,"52"-17"-16,-17 17-16,-35 0-15,0 0 16,-1 0 0</inkml:trace>
  <inkml:trace contextRef="#ctx0" brushRef="#br0" timeOffset="111622.4772">19914 5821 0,'0'17'47,"0"19"-32,0-19-15,0 36 16,0-35-16,0 35 16,0-35-16,0-1 15,0 1 16,-17-1-15,-1-17 15,0 0-31,1 0 32,-1 0-17,0-17-15,-17-18 16,18 35-1,-1-18 1,18 0-16</inkml:trace>
  <inkml:trace contextRef="#ctx0" brushRef="#br0" timeOffset="112752.6858">20003 5997 0,'17'0'15,"1"0"79,17 0-78,-17 0-1,17 0-15,-17 0 16,-1-17 15,-17-1-31,18 0 16,-18-17 15,0 17-15,-18 1 15,-17 17-16,17 0-15,-52 0 32,52 0-32,1 0 0,-1 17 31,18 1-15,-18 17-1,18-17 1,0 17-16,0-17 15,0 0-15,0-1 16,0 1-16,0-1 31,18-17-15,0 18 0,-1-18-16,1 0 15,-1 0 1,1 0-16,0 0 15,-1 0 17,1 0-32</inkml:trace>
  <inkml:trace contextRef="#ctx0" brushRef="#br0" timeOffset="113465.3238">20338 5891 0,'-36'0'47,"19"-17"-31,-1 17-1,0 0 1,18 17 0,0 1-16,-17-18 15,17 18-15,0-1 32,0 1-32,0 0 15,-18-18-15,18 17 0,0 1 16,0 0-1,0-1 1,18 1 15,-18-1-31,17-17 16,1 18-16,0-18 16,-1 0-1,1 0-15,0 0 16,-1 0 62</inkml:trace>
  <inkml:trace contextRef="#ctx0" brushRef="#br0" timeOffset="114108.9614">20514 5627 0,'0'17'31,"0"1"-31,0 17 15,0 1-15,0-1 16,0 18-16,0-18 16,0 18-16,0-18 15,0 18 1,0-35-16,0 0 0,0-1 31,18-17 47,-1 0-78,36 0 16,-17 0-16,-1 0 0,-18 0 16,1 0-16,0 0 15,-18-17 32,0-1-16</inkml:trace>
  <inkml:trace contextRef="#ctx0" brushRef="#br0" timeOffset="114568.3989">20373 5856 0,'35'0'31,"-17"0"-16,35-18-15,-18 18 16,18 0-16,-18-17 16,1 17-16,-19 0 15,18-18 1</inkml:trace>
  <inkml:trace contextRef="#ctx0" brushRef="#br0" timeOffset="118908.2538">22595 6068 0,'36'0'32,"-19"0"-32,54 0 15,17 0-15,18 0 16,-18 17 0,-17-17-16,-1 0 15,1 0-15,-1 0 16,19 0-16,-19-17 0,-17-1 15,18 1-15,-1-1 16,18 0-16,1 1 16,-37 17-1,1 0-15,18 0 16,17-18-16,-35 18 16,-35-18-16,17 18 15,-17 0-15,-1 0 16,-17-17-1,18 17 17</inkml:trace>
  <inkml:trace contextRef="#ctx0" brushRef="#br0" timeOffset="128635.8236">23354 8308 0,'18'0'31,"34"0"-15,1 18-1,36-18-15,-19 17 0,54 1 16,-19-18-16,19 0 15,-18 0-15,-18 0 16,0 0 0,-35-18-16,-35 18 15,17-17-15,-17-1 16,-1 18 140</inkml:trace>
  <inkml:trace contextRef="#ctx0" brushRef="#br0" timeOffset="133337.0948">23671 9966 0,'36'0'62,"-1"0"-62,0 0 16,18 0-16,0-18 15,0 18 1,0 0-16,53 0 16,-89-17-16,19 17 15,-19 0-15,19 0 16,-19 0-16,18-18 16,-17 18-16,0 0 15,35-18-15,0 18 16,-18 0-1,18 0-15,0 0 16,17 0-16,-34 0 0,-1 0 16,-18 0-16,19 0 15,-1 0-15,71-17 32,-53 17-32,-18 0 15,0 0-15,18 0 16,-17 0-16,-1 0 15,-18 0-15,19 0 16,-1 0 0,-17 0 15,-1 0 31</inkml:trace>
  <inkml:trace contextRef="#ctx0" brushRef="#br0" timeOffset="140993.5934">15699 5503 0,'17'0'31,"54"0"-31,-54 0 16,72 0 0,-36 0-16,388 0 31,-336 0-15,-16 0-16,-19 0 15,-35-17-15,1-1 0,17 18 16,0 0-1,-36 0-15,36-18 0,71 1 32,-72 17-17,-16 0 1,-19 0-16,19 0 16,-1-18-16,0 18 0,0 0 15,-17 0-15,0 0 16,-1 0-1,1 0 1,0 0 0,-1 0-1,1 0-15,17 0 16,36 0-16,-36 0 16,0 0-16,18 0 0,35 0 31,-70 0-31,0 18 15,-1-18-15,1 0 79,0 0-79,17 0 15,0 17-15,-17-17 16,-1 0-16,1 18 15,-18 0 48,0-1-47,0 1-16,0 17 31,0-17-31,0 0 0,0 17 15,0 53-15,0 88 32,0-140-17,0-1-15,0 0 16,0-17-16,0 17 0,0 0 16,0-17-16,0 35 15,0-35-15,0 52 16,0 71 15,0-105-31,0-1 16,0 0-16,0 0 15,0 1-15,0 17 16,0-18-16,0 0 16,0 18-16,0 18 0,18 176 31,-1-195-16,-17 1 1,0 0-16,0-17 0,0 17 16,0-18-16,18-18 15,-18 19 1,18 105 15,-18-88-31,0 17 0,0-17 16,0 18-16,0-18 15,0 0 1,0-18-16,0 18 16,0 0-16,0 88 31,0-106-15,0 0-16,0 1 15,0-1-15,0-17 16,0-1-16,0 1 0,0-1 15,0 1-15,0 88 47,0-71-47,17-17 16,-17 17-16,0-17 16,0-1-16,0 1 15,0 0-15,0-1 0,0 1 16,18 70 15,-18-70-15,0-1 62,0 1 16,-18 0-79,1-18 1,-36 17-1,0-17-15,-18 18 0,1-18 16,17 0-16,18 0 16,-18 18-16,17-18 15,1 0-15,0 0 32,17 0-32,1 0 15,-1 0 1,-17 0-16,17 0 15,0 0 1,-17 0-16,0 0 16,-1 0-16,-16 0 15,-1 0-15,0 0 16,17 0 0,19 0-16,-18 0 0,-1-18 15,19 18-15,-19 0 16,19 0-16,-19-18 15,1 18 1,18 0-16,-19 0 0,19 0 16,-1 0-1,0 0-15,-17-17 16,0 17-16,17 0 0,-17 0 16,17 0-16,1 0 15,-19 0-15,-17 0 47,18 0-47,17 0 16,1 0-16,-18 0 15,-1 0 1,19 0-16,-1 0 16,-17 0-16,17 0 15,0 0-15,1 0 16,-1 0 15,1 0-15,-1 0-1,0 0 1,1 0 0,-1 0-16,0 0 15,1 0-15,-1 0 16,0 0-1,1 0-15,17 17 63</inkml:trace>
  <inkml:trace contextRef="#ctx0" brushRef="#br0" timeOffset="150611.2196">16457 7391 0,'18'0'125,"-1"0"-94,1 0-15,0 0 15,-1 0 0,1 0-31,0 0 0,-1 0 16,1 0 62,17 0-47,-17 0-15,-1 0 125,-17-18 62,0 0-172,0 1 0,0-1-15,0 1 15</inkml:trace>
  <inkml:trace contextRef="#ctx0" brushRef="#br0" timeOffset="154863.142">22595 6085 0,'0'-17'47,"0"-1"-47,0-17 15,0 0-15,-17-18 16,17 17-16,0-34 16,0 17-16,-18 0 15,18 0 1,0-17-16,0 17 0,-17 0 15,17 0-15,0 0 16,0 0-16,0 18 16,-18-1-16,18 1 15,0 17 1,0 1-16,0-1 16,0 1-1,0-1 63,0 0-62,0 1 31,18 17-47,17 0 15,0 0 1,0 0-16,-17-18 16,17 18-16,1 0 15,34 0-15,-52 0 16,52-18-16,-34 18 16,16-17-16,-16 17 15,-1 0-15,18-18 16,-35 18-16,35-18 15,-18 18 1,-18 0-16,19 0 0,-19-17 16,107-1 15,-107 1-15,1 17-16,17 0 15,-17 0-15,17 0 0,-17 0 16,17 0-16,0 0 15,18 0-15,141 17 47,-141 1-47,-35-18 16,17 0-16,-17 0 0,0 0 16,-1 0-1,1 0-15,-1 0 16,1 0-1,0 0-15,-1 17 16,1-17 0,0 0-1,-18 18 48,0 0-48,0-1 64,0 1-79,17 0 15,-17 17-15,0-17 16,18 17-1,-18 0-15,0-17 16,0-1-16,18 19 16,-18-19-16,0 19 0,0-19 15,0 19-15,0-1 16,0 0 0,0 0-16,0-17 15,0 0-15,0-1 0,0 1 16,17-18-1,-17 18 1,0-1 0,0 18 15,0-17-31,0 17 0,0-17 16,0 0-16,0-1 15,0 1 1,0 0-16,0-1 15,0 1 1,0-1 0,0 1-1,0 0 1,0-1 0,0 1 15,0 0 0,0-1-15</inkml:trace>
  <inkml:trace contextRef="#ctx0" brushRef="#br0" timeOffset="160024.0782">17515 6438 0,'0'18'94,"0"-1"-94,0 1 15,0 0-15,0-1 16,0 1-16,-17 0 16,17-1-1,0 1 1,0 0-16,0-1 15,0 1 1,0 0-16,0 17 0,0-18 16,0 54 15,-18-53-15,18-1-16,0 1 15,0 0 1,0-1-1,-17 1-15,17-1 16,0 1-16,0 0 16,0-1-16,0 1 15,0 0 1,0-1-16,0 19 16,0-1-1,0-18-15,0 1 16,0 17-16,0-17 15,0 0 1,0-1-16,0 1 16,0 0-16,0 17 15,0 0 1,0-17-16,0-1 16,0 19-1,0-1 1,0 53 15,0-70-31,0-1 16,0 19-1,0-19-15,0 1 16,17 17-16,-17-17 16,0 17-16,18 0 0,-18-17 15,0 17 1,0-17-16,0 53 15,0-54 1,0 1-16,0 0 0,0-1 16,0 1-1,0 17-15,0 0 16,17-17-16,-17 0 16,0-1-16,0 1 15,0 0-15,18-1 16,-18 1 15,0-1-31,0 1 31,0 0-31,0-1 16,0 1-16,0 0 16,0-1-16,0 1 15,0 0-15,0-1 16,0 1-1,0-1 1,0 1 15,0 0-15,0-1 0,0 19-1,0-19 1,0 1-1,0 0-15,0-1 16,0 1 0,18 0-1,-18-1 1,0 1-16,0-1 47,0 1-32,0 0 17,17-54 358,-17 19-390,0-18 16,0 17-16,0-17 16,0 17-16,0-17 15,0 17 1,0-17-16,0-1 15,0 19-15,18-18 0,-18-1 16,0 19-16,0-1 16,18-70 15,-18 53-15,0 17-16,0-35 15,0 35 1,0-17-16,0 17 15,0 1-15,0-1 16,0 1-16,0-1 16,0 0-1,0-17 1,0 17-16,0-17 16,0 17-16,0-17 15,0 0-15,0 17 0,0 1 16,0-54 15,0 53-15,0-17-16,0 17 0,0-34 15,0 16 1,0 19-16,0-19 0,0 19 16,0-1-16,0 0 15,0 1 1,0-1-16,0-17 15,0 17 1,0-17-16,0 17 0,0-17 16,0 0-16,0-1 15,0 19 1,0-1 15,0 1-31,0-1 16,0 0-1,0 1-15,0-1 16,0-17-16,0 17 16,0 0-16,0-17 15,0 18-15,0-19 16,0 19 0,0-1-16,0 0 15,0 1 1,0-1-1,0-17-15,-18-36 32,18 54-17,0-1-15,0 0 16,0 1-16,0-1 16,0 0-1,0-35 16,0 36 48,0-1-64,-18 1 16,18 34 141,0 18-172,-17 1 16,17-1 0,-36 18-16,36 0 15,-17 17-15,17 1 0,-18-36 16,18-17-16,0 0 31,0-18-31,0 229 250</inkml:trace>
  <inkml:trace contextRef="#ctx0" brushRef="#br0" timeOffset="161840.7669">17515 6491 0,'18'1182'500,"-18"-1164"-484,0-1-16,0 1 16,0-1-1,0 1 1</inkml:trace>
  <inkml:trace contextRef="#ctx0" brushRef="#br0" timeOffset="170893.3232">14993 11113 0,'18'0'62,"-1"0"-46,1 0-16,35-18 16,-18 18-16,36 0 15,-36 0-15,-17 0 16,35 0-16,-1 0 15,-16 0-15,-19 0 16,1 0-16,17-18 16,-17 18-16,17 0 15,1 0-15,-19 0 16,1 0-16,17 0 16,0 0-16,-17 0 15,53 0 16,-36 0-31,-18 0 0,19 0 16,-1 0 0,-17 0-16,17 18 0,-17-18 15,34 0-15,-16 0 16,-1 18-16,141-18 31,-123 0-15,36 0-1,-54 0-15,-18 17 16,1-17-16,0 0 16,17 0-16,18 0 15,141 18 17,-141 17-17,17-35-15,1 0 16,-36 0-16,18 18 15,0-18-15,-18 0 16,1 0-16,17 17 0,-1-17 16,-34 0-16,35 0 15,18 0 1,-54 18-16,1-18 16,52 0-16,-17 0 0,0 0 15,-17 0-15,16 0 16,1 0-16,-17 0 15,52 0 17,-71 0-32,19 0 0,-1-18 15,-17 18 1,17 0-16,-17 0 16,17 0-16,-17 0 15,-1 0-15,18 0 0,71 0 31,-88 0-31,0-17 16,-1 17-16,1 0 16,-1 0-16,1 0 15,0-18 1,17 18 31,-17 0-47,-18-18 15,17 18 1</inkml:trace>
  <inkml:trace contextRef="#ctx0" brushRef="#br0" timeOffset="175674.1055">21555 11201 0,'35'0'32,"-17"0"-32,35 0 15,-1 0-15,1 0 16,18 0-16,0 0 16,-1 0-1,1 0-15,17 0 0,-35 0 16,-18 0-16,36 17 15,-36-17-15,-18 0 16,1 0-16,0 0 16,17 0-16,0 18 15,-17-18-15,17 0 16,18 0-16,0 0 16,-35 0-16,17 0 15,-17 0 1,-1 0-16,19 0 0,-1 0 15,0 0-15,-17 0 16,17 0-16,-17 0 16,-1 0-16,19-18 15,-19 18 1,1 0-16,17 0 16,-17 0-16,-1 0 15,1 0-15,0 0 16,-1 0-1,1 0-15,0 0 0,-1 0 16,19 0-16,-1 0 16,-18-17-16,1 17 15,0 0-15,17 0 16,-17 0 0,-1 0-16,1 0 15,17 0-15,-17 0 16,-1 0-1,19 0-15,17 0 32,-36 0-32,1 0 15,17 0-15,0 0 0,1 0 16,-19 0-16,19 0 16,-19 0-16,1 0 15,0 0 1,-1 0-16,1 0 15,0 0 17,-1 0-32,1 0 15,-1 0-15,1 0 16,35 0-16,-35 0 16,35 0-16,-1 0 15,-16 0-15,-19 0 16,19 0-1,17 0-15,-18 0 0,-18 0 16,1 0 0,0 0-16,17 0 15,-17 0-15,-1 0 16,1 0 0,0 0-16,-1 0 15,1 0 1,0 0-16,-1 0 15,1 0-15,17 0 16,53 0 15,-70 0-15,35 0-16,-18 0 16,-17 0-16,17 0 15,-17 0-15,-1 0 16,1 0-16,88 0 31,-89 0-15,19 0-1,-1 0-15,-17-18 16,-1 18-16,19 0 0,-19 0 16,1 0-1,-18-18-15,17 18 16,1 0 31,0 0-32,-1 0-15,1 0 16,17 0 0,-17 0-1,17 0-15,-17 0 16,17 0-16,-17 0 15,17 0 1,0 18-16,-17-18 0,17 0 16,-17 0-16,-1 0 15</inkml:trace>
  <inkml:trace contextRef="#ctx0" brushRef="#br0" timeOffset="178609.6215">26000 11183 0,'35'0'16,"88"0"-16,-70 18 15,53-1 1,0 19-16,-53-19 0,18 1 16,-1-18-1,1 0-15,-1 0 0,-17 0 16,0 0 0,-35 0-16,35 0 15,-18-18-15,0 18 16,0 0-16,1 0 0,-19-17 15,36 17-15,0-18 16,-18 0-16,36-52 16,-36 35-1,-17 35 1,0-18-16,17 18 0,-18-18 16,1 18-1,-18-17-15,18-1 16,-1-17-16,1-1 15,0 1-15,-18 17 16,17-17-16,1 0 16,-18 0-16,0 17 15,0-17 1,0-1-16,0 19 0,0-18 16,0-18-16,0 17 15,-18 1-15,1 17 16,-72-87 15,72 87-15,-1 0-16,-17 1 15,17-1-15,1 0 0,-1 18 16,0-17-16,1 17 16,-1-18-16,-70 0 31,70 18-31,-35-17 15,18 17 1,-18-35-16,-17 35 0,34-18 16,-34 18-16,34 0 15,-16 0-15,34 0 16,-17 0-16,-18 0 16,35 0-16,0 0 15,-17 0-15,18 0 16,-19 18-1,1-1 1,17-17-16,1 0 16,-1 0-16,-17 0 15,0 0-15,17 18 16,0-18-16,1 0 16,-1 17-16,-17-17 15,17 18 1,0-18-1,1 18-15,-1-1 0,0-17 16,1 0 0,-18 18-16,17 0 0,0-1 15,1 1 1,-19 0-16,36-1 0,-17-17 16,-1 18-1,18 0-15,-18-1 16,18 1-16,-17-1 15,-1-17 1,18 18 0,-17-18-1,17 18-15,-18-18 32,18 17-32,-18-17 31,1 18 0,-1-18-15,18 18-1,-18-18-15,1 17 32,-1-17-17,0 0-15,18 18 16,-17-18-16,-1 0 47,18 18-47,-17-18 15,17 17 1,-18 1 0,18-1-16,-18 1 31,18 0-31,0-1 15,0 1 1,0 0 0,0-1-1,0 19 17,0-19-32,0 1 15,0 17 1,18-35-16,0 53 15,-1-18 1,54 54 15,-54-54-15,1-35-16,17 17 16,-17 1-16,0-18 0,17 18 15,-18-1-15,1-17 16,0 18-1,-1-18-15,1 18 16,0-18-16,-1 0 16,1 0-1,0 0 1</inkml:trace>
  <inkml:trace contextRef="#ctx0" brushRef="#br0" timeOffset="183500.6777">10283 11642 0,'36'0'63,"-1"0"-48,18 0-15,18 0 16,17 0-16,-35 0 16,35 0-16,-35 0 15,-18 0 1,-17 0-16,17 0 0,-17 0 16,-1 0-16,1 0 15,-1 0-15,89 0 31,-88 0-15,17 0 0,-17 0-16,17 0 0,0 0 15,-17 0 1,17 0-16,1 0 0,-1 0 16,124 0 15,-124 0-16,53 0-15,-35 0 16,-18 0-16,36-18 16,-36 18-16,0 0 15,1 0-15,-19 0 16,19 0-16,17 0 16,-18 0-1,18 0 1,-18 0-16,0 0 15,1 0-15,16 0 16,-16 0-16,-1 0 16,0 0-16,1 0 15,52 18 17,-35-18-32,-36 17 0,19-17 15,17 0-15,-36 0 16,18 0-16,1 0 15,-1 0-15,0 0 16,1 18-16,87-18 31,-88 18-15,1-18 0,-1 0-16,0 0 0,0 0 15,-17 0-15,0 0 16,-1 0-16,1 0 15,0 0-15,17 0 32,-17 0-17,-1 0 1,1 0 0,-1 0 15</inkml:trace>
  <inkml:trace contextRef="#ctx0" brushRef="#br0" timeOffset="185170.9894">13917 11659 0,'18'0'46,"52"18"-30,-17 0-16,-18-18 16,71 17-16,-17 1 15,16 0-15,1-1 16,18-17-16,-19 18 16,-16-18-16,-1 0 15,-18 0 1,-17 0-16,-17 0 0,-1 0 15,-17 0-15,-1-18 16,18 18-16,-17 0 16,0-17-1,-1-1-15,1 0 0,0 18 16,-1 0 0,1-17-16,17 17 15,-17 0-15,17 0 0,-17 0 16,17 0-16,0 0 15,-17-18-15,17 18 16,-17-18-16,17 1 16,-17-1-16,17-17 15,0 35 1,1-36-16,-19 36 16,19-17-16,-19 17 0,1-18 15,17 1 1,-17-1-16,-18-17 15,17 17-15,-17 0 16,0 1 0,0-1-16,0 0 0,0 1 31,0-1-15,0-17-1,0 17 1,0 1-1,-17-1 1,-1 0-16,-17 1 16,17-1-16,-35 0 0,0 1 15,-17-1-15,-177-52 32,194 52-17,0 0-15,18 1 16,-36 17-1,18 0-15,0 0 0,0 0 16,1 0-16,-1 0 16,0 0-16,-18 0 15,1 0 1,-19-18-16,36 18 0,18 0 16,-18 0-1,-17 0-15,34 0 16,1 0-16,-18 0 0,18 0 15,0 0-15,-18 0 16,35 0-16,-17 18 16,0-18-16,-36 35 31,53-35-31,1 18 16,-1-18-16,0 0 15,1 17-15,-1 1 16,1 0-1,-1-18-15,18 17 16,-18-17-16,18 18 16,-17-1-1,-1 1 1,18 0-16,-18 17 16,18-17-1,-17-1-15,17 1 16,0 17-16,0-17 0,0 17 15,0 0-15,0 1 16,0-19 0,0 1-1,0 0-15,17-1 0,-17 1 16,18-1-16,17 1 16,1 17-16,122 71 46,-140-106-46,17 18 16,-17-18-16</inkml:trace>
  <inkml:trace contextRef="#ctx0" brushRef="#br0" timeOffset="199302.3307">17903 8837 0,'0'18'0,"-35"-18"15,-18 35 1,0-17-1,36-1-15,-36 1 16,-18 0-16,36-1 0,0 1 16,-18-18-16,18 17 15,-1-17-15,-175 36 32,140-36-17,0 17 1,1-17-16,-18 0 0,0 0 15,-1 0-15,19 0 16,34 0-16,-16 0 16,-125 0 15,124-17-31,-17-1 0,-1 0 16,1 18-16,34-17 15,-17-18 1,-35 17-16,35-17 0,0-1 15,0-17-15,1 18 16,-1 0-16,0-18 16,0 0-16,0 0 15,0 0-15,0 18 16,35 0-16,-17-1 16,17-17-16,1 1 15,-1-19-15,-52-246 47,52 228-47,0 1 16,1 18-16,-1-1 0,18 0 15,-18 1-15,18-18 16,-17 35-16,17 0 16,-18-18-1,18 18-15,0 18 0,0 0 16,0 0-16,0-1 15,0 1 1,0-18-16,35-17 0,-35-1 16,18-17-16,-18 17 15,35-17-15,89-265 32,-107 283-17,19-1 1,-19 1-16,-17-1 0,18 18 15,0 0-15,-1 18 16,1-36-16,0 18 16,-1-17-1,19 17-15,-1 18 0,0-18 16,-17 18 0,-1-1-1,19 19-15,-1-19 0,-17 1 0,34-18 16,1 0-16,-17 18 15,17 0-15,-18-1 16,88-34 15,-87 70-31,-1 0 0,0-18 16,18 18 0,18 0-16,-36 0 0,-17 0 15,17-17-15,35 17 16,-52 0-16,35 0 15,194 0 17,-194 0-32,0 17 15,0-17-15,0 18 16,-1-18-16,1 17 16,0 1-16,0 0 15,-18-18-15,18 17 16,0-17-16,36 53 31,-37-35-15,1 0-16,-17-1 15,-19 1-15,19 17 0,-1-17 16,0 17-16,-17-17 16,17 17-16,18 36 31,-35-36-31,-1 0 15,1 0 1,-1 1-16,1-19 0,0 36 16,-1 0-16,19 0 15,-19 0-15,1-35 16,0 34-16,-1 1 16,-17-17-16,18 34 15,-18-34-15,18 16 16,-1 1-16,1-17 15,-18-1-15,0 0 16,0 18-16,0-35 16,17 35-16,19 70 31,-19 106-15,1-158-1,-18-18-15,18 0 0,-18-18 16,0 0-16,0 1 15,0-1-15,0 0 16,0 36 0,0-18-16,0 0 0,17-18 15,-17 0 1,0 18-16,0-18 16,0 18-16,0-17 15,0 16-15,0 1 0,0 0 16,0 18-16,0-18 15,0 0-15,0 17 16,0-34-16,0-1 16,0 0-1,0 0-15,0 1 0,0-1 16,0-17-16,0 34 16,0-16-16,0-1 15,-17 18-15,17-18 16,-18 36-1,18-36-15,0 18 0,-18 0 16,1 0-16,17 0 16,-18 0-16,18 0 15,-18-18-15,1 0 16,17 0-16,-18 1 16,1-1-16,-1 18 15,0-18-15,18 0 16,-17-17-16,-1 0 15,18-54 110,0-52-109</inkml:trace>
  <inkml:trace contextRef="#ctx0" brushRef="#br0" timeOffset="200569.3039">18239 7303 0,'0'-18'47,"17"18"-31,-17-18-1,0 1-15,18 17 0,0-18 16,-18 0-16,52-35 31,-34 53-15,-18-17 0,18-1-16,-1 18 0,1-18 15,0 18 1,-1 0-16,1 0 15,17-17-15,-17-1 16,17 18-16,-17 0 16,-1 0-1,1 0 1,0 0 0,-1 0-16,1 0 15,0 0 1,-1 0-16,1 0 15,0 0 17</inkml:trace>
  <inkml:trace contextRef="#ctx0" brushRef="#br0" timeOffset="201212.7929">18644 6967 0,'18'0'15,"0"0"-15,35 0 16,-36 18-1,1-18-15,-1 18 0,-17-1 47,0 1-15,0 0-17,0-1-15,0 1 16,0-1-1,0 1-15,-17 0 16,-18 70 15,35-106 94</inkml:trace>
  <inkml:trace contextRef="#ctx0" brushRef="#br0" timeOffset="204975.9744">18733 6209 0,'17'0'47,"36"0"-31,-35 0-1,-1 0 1,36 0-16,-17 0 0,-1 0 16,0 0-16,0 0 15,1-18-15,-1 18 16,35-17 15,-52 17-15,0 0-16,-1 0 0,1 0 15,0 0 1,17 0 0,-17 0-16,35 0 31,-36-18-31,18 18 15,1 0-15,-19-18 16,19 18-16,-19 0 16,19 0-16,-19 0 15,1 0-15,-1 0 16,19 0 0,-19 0-16,19 0 15,-1 0-15,0 0 16,18 0-1,-18 0-15,18 0 16,-17 18-16,-1-18 16,18 18-16,-36-18 15,19 17-15,-1-17 16,-17 0-16,-1 0 16,1 18-16,0-18 15,-1 0 48,1 0-48,-1 18-15,1-18 16,0 0 0,-18 17 77,0 1-77,0-1-16,0 19 16,0-1-16,0 18 15,0-18-15,-18 124 31,0-53-15,18-71 0,0 0-16,0 1 0,0-19 15,0 1-15,0 17 16,0-17-16,0 105 31,0-87-15,0 52-1,0-53 1,18 0-16,-18 1 0,0-19 16,0 1-16,0 0 15,0-1-15,0 1 16,0 17-16,0 71 31,0-71-15,0 18-1,18-35-15,-18-1 16,0 1-16,0 0 16,0-1-16,0 71 31,0-35-15,0-35-1,0 35 1,17-35-16,-17 17 0,0 0 15,0-17-15,0 17 16,0-17-16,18-1 16,-18 19-16,0-1 15,0-17 1,0-1-16,0 1 16,0-1-1,0 1-15,0 0 16,0 17-16,0-17 0,0-1 15,0 1-15,0 17 16,0 18 15,0-35-31,0-1 16,0 1-16,0 0 16,0-1-1,0 1 1,0 0-1,0-1 1,18 1-16,-18 0 31,0-1-15,0 1 0,0-1-1,0 1 1,0 0-1,0-1 1,0 1 0,0 0-1,0-1-15,0 1 16,0 0 0,0-1-1,17 1 16,-17-1 32,0 1-47,-17-18 109,-36 0-110,0 18-15,18-18 16,-36 0-16,18 0 15,0 0 1,0 0-16,18 0 0,0 0 16,-18 0-16,35 0 15,-17 0-15,17 17 16,1-17-16,-89 0 31,53 0-15,18 18-1,-36-18-15,18 0 0,0 18 16,-17-1-16,34 1 16,1-18-16,-88 18 31,105-1-15,-17-17-1,17 0 1,0 0-1,18 18-15,-17-18 16,17-18 62,-18-35-62,18 18-16,0-36 15,0 1-15,0 17 16,0 0-16,0 0 16,-18-35-1,18 0-15,0 17 0,0 1 16,0-1-16,0-17 16,0 17-16,0 36 15,0-18-15,0 18 16,0-106 15,0 105-15,0 1-16,0 0 0,0 0 15,0-18-15,0 0 16,0 18-16,0-18 16,0 17-16,0-34 31,0 35-16,0-1 1,0 1-16,0-18 16,0 18-16,0-1 0,0 1 15,0 18-15,0-19 16,0 19 0,0-1-16,0 0 15,0-17-15,0 0 16,0 0-1,0 17-15,0 0 0,0 1 16,0-1-16,0 0 16,0 1-16,0-1 15,0 0-15,0 1 16,0-1-16,0-35 16,0 36-1,0-1 1,-17 18-1,17-18 1,0 1-16,0-19 16,0 19-1,0-1-15,0 0 16,0 1-16,0-1 16,0 1-16,0-1 31,0 0-31,0 1 15,0-1-15,0 0 16</inkml:trace>
  <inkml:trace contextRef="#ctx0" brushRef="#br0" timeOffset="205923.7682">22525 6156 0,'18'0'16,"17"0"-1,35 0-15,-17 0 16,18 0-16,17 0 15,0 0-15,300 0 32,-247 0-17,-70 0-15,17-18 16,18 1 0,-35-19-16,-1 1 0,-17 18 15,-18-19-15,1 19 16,-1 17-16,-18 0 15,1 0-15,0 0 16</inkml:trace>
  <inkml:trace contextRef="#ctx0" brushRef="#br0" timeOffset="206792.5604">23160 8414 0,'18'0'16,"-1"0"-1,18 0-15,18 0 16,-35 0-16,35 0 15,17-18-15,-17 18 16,0 0 0,35-18-16,-17 18 0,0 0 15,-18 0-15,35 0 16,0 0-16,-35 0 16,0 0-16,105 0 31,-122-17-16,-19 17 1,1 0 47,0 0-32</inkml:trace>
  <inkml:trace contextRef="#ctx0" brushRef="#br0" timeOffset="207742.2614">23777 9966 0,'18'0'31,"35"0"-15,-18 0-16,18 0 0,-18 0 16,18 0-16,0 0 15,0 0-15,18 0 16,-19 0-16,1 0 15,18 0-15,-18 0 16,0-18-16,-18 18 16,18 0-16,-35 0 15,35 0-15,-36 0 16,36 0-16,-18 0 16,18 0-16,-17 0 15,16 0-15,37 0 31,-36 0-31,-18 0 16,-17 0 0,-1 0-16,1 0 15,-1 0-15</inkml:trace>
  <inkml:trace contextRef="#ctx0" brushRef="#br0" timeOffset="211109.7051">22595 6121 0,'18'-18'31,"0"18"-31,17 0 15,0 0-15,1 0 16,87 0 15,-88 0-31,1 0 16,-1 0-16,0 0 0,0 0 16,1 18-16,-1-18 15,0 0-15,36 0 16,70 17 15,-106-17-15,0 0-1,1 0-15,17 0 0,-18 0 0,-17 0 16,34 0-16,-16 0 16,-1 0-16,53 0 31,-70 0-16,0 0-15,-1 0 16,1 18 0,-1-18-16,1 0 0,17 0 15,-17 0-15,0 0 16,17 0-16,0 0 16,-17 0-1,-1 0-15,19 0 0,-1 0 16,-17 0-1,-1 0-15,1 0 16,-18-18 109,18 18-94</inkml:trace>
  <inkml:trace contextRef="#ctx0" brushRef="#br0" timeOffset="212819.0583">23160 8449 0,'18'0'47,"52"0"-31,-35 0-16,18 0 15,18 0-15,-18 0 16,35 0-16,0 0 16,-53 0-16,1 0 15,17 0-15,0-18 16,-18 18-16,18-17 15,0 17-15,-18-18 16,0 18-16,0 0 16,1 0-1,-1 0-15,0 0 16,1 0-16,16 0 0,-16 0 16,17 0-1,-36 0-15,19 0 16,-19 0-16,1 0 15,0 0-15,-1 0 16,1 0-16,-1 0 16</inkml:trace>
  <inkml:trace contextRef="#ctx0" brushRef="#br0" timeOffset="216275.5128">23724 9984 0,'36'0'63,"-19"0"-47,1 0-16,0 0 15,17 0-15,-18 0 16,1 0-16,17 0 15,-17 0-15,0 0 16,-1 0-16,1 0 16,0 0-1,-1 0 17,1 0-17,-1 0-15,1 0 16,0 0-16,-1 0 15,36 0-15,-35 0 16,0 0-16,-1 0 16,18 0-16,1 0 15,-19 0 17,1 0-17,0 0 1,-1 0-1,1 0-15,17 0 16,-17 0 0,0 0-16,52 17 15,-52-17 1,17 0-16,-17 0 0,-1 0 16,1 0-16,17 0 15,-17 0 1,-1 0-16,1 0 15,-18 18 1,18-18-16,17 0 16,-17 0-1,-1 0-15,1 18 0,0-18 16,-1 0-16,18 0 16,-17 0-1,0 0-15,-1 0 16,1 0-1,0 0-15,-1 0 16,1 0 0,0 0-16,-1 0 15,1 0 1,0 0-16,-1 0 31,1 0-15,-1 0-1,1 0-15,0 0 16,-1 0 0,1 0-1,17 0 17,-17 0-17,0 0 16,-18-18-15,17 18 15</inkml:trace>
  <inkml:trace contextRef="#ctx0" brushRef="#br0" timeOffset="233813.2632">7091 13159 0,'17'0'62,"1"0"-62,17 0 16,1 0-16,-19 0 16,19 0-16,-1 0 15,18 0-15,-18 17 16,-17-17-16,17 0 16,-17 0-1,17 18-15,-17-18 16,-1 0-16,1 0 0,-1 0 15,1 0-15,0 0 32,-1 0-17,1 0-15,0 18 16,17-18 0,-17 0-16,17 0 15,-18 0-15,19 0 16,-19 0-16,107 17 31,-106-17-15,-1 0-16,18 0 15,1 0-15,-1 0 16,-17 0 0,-1 0-16,1 0 15,0 0-15,-1 0 16,1 0-16,-1 0 15,19 0 1,-19 0-16,1 0 16,0 0-16,-1 0 15,1 0-15,17 0 16,-17 0 0,-1 0-1,1 0 16,0 0-15,17 0 0,-17 0-16,-1 0 15,1 0 1,0 0 0,-1 0-16,19 0 15,-19 0 1,1 0-16,-1 0 15,1 0-15,17 0 16,-17 0 0,17 0-1,-17 0-15,0 0 16,-1 0 0,1 0-16,35 0 0,-36-17 15,1-1-15,35 18 16,17-35-16,-52 35 15,35-18 1,-35 18-16,-1 0 16,1 0-16,0 0 15,-1 0-15,1 0 16,17-18 0,-17 18-16,17 0 15,-17-17-15,-1 17 16,1 0-16,0 0 15,-1 0-15,1 0 16,0 0-16,-1 0 16,18 0-16,-17 0 15,0 0-15,-1 0 16,1 0 0,0 0-1,-1 0-15,1 0 16,0 0-1,-1 0 1,1 0 0,-1 0-16,1 0 15,0 0 1,-1 0-16,1 0 16,0 0-16,17 0 15,0 0 1,-17 0-1,0 0-15,-1 0 16,1 0-16,-1 0 16,1 0-1,17 0 1,1 0 0,-19 0-1,1 0 1,0 0 31,-1 0-16,1 0-15,-1 0-1,1 0 1,0 0-16,-1 0 15,19 0-15,-19 0 16,19 0-16,-19 0 16,1 0-1,-1 0 17,1 0 14,0 0-30,-1 0-16,19 0 16,-19 0-1,1 0 1,0 0 0,-1 0-1,19 0 1,-19 0-16,18 17 15,-17-17-15,0 0 16,-1 0-16,1 0 16,0 0-16,-1 0 15,1 0-15,52 0 32,-34 0-17,-19 0-15,1 0 16,0 0-1,-1 0-15,19 0 16,-19 0-16,1 0 16,52 0 15,-52 0-31,0 0 0,-1 0 16,1 0-16,0 0 15,-1 0-15,1 0 16,0 0-16,-1-17 15,1 17-15,17 0 32,-17-18-17,-1 18-15,1 0 0,17 0 16,1 0 0,-19-18-16,18 18 15,-17 0-15,0 0 16,17 0-16,-17 0 15,-1 0 1,19 0-16,-19 0 16,18 0-1,-17 0-15,17 0 16,-17 0-16,17 0 16,1 0-1,-19 0-15,1 0 16,0 0-16,-1 0 15,1 0-15,-1 0 16,1 0 0,0-17-16,-1 17 15,1 0 1,0 0 0,-1 0-1,1 0 1,0 0-16,17 0 15,0 0 1,-17 0-16,-1 0 16,19 0 15,-19 0-31,1 0 0,0 0 16,-1 17-16,18-17 15,-35 18-15,36-18 16,-19 0-16,19 0 15,-1 0-15,18 0 32,-18 18-17,0-18 1,-17 0-16,0 17 0,-1-17 16,1 0-1,0 0-15,17 0 16,-17 0-1,-1 0-15,1 0 16,17 0 0,-17 0-16,17 0 15,0 0 1,-17-17 0,105 17 15,-105 0-31,17 0 15,-17 0-15,17 0 16,-17 17 0,17-17-16,0 18 15,1-18-15,-1 0 16,0 0-16,1 0 16,-1 18-16,-18-18 15,19 0-15,17 0 16,0 17-1,-1-17-15,1 0 0,-17 0 16,34 18-16,-34-18 16,16 0-16,-34 0 15,158 0 17,-105 0-32,-53 0 15,52 0-15,-35 0 16,18 0-16,0 0 0,0-18 15,0 18-15,-18 0 16,1 0-16,-1 0 16,-17 0-16,17-17 31,-17 17-15,-1 0-1,1 0 1,-1 0 15,1 0-15</inkml:trace>
  <inkml:trace contextRef="#ctx0" brushRef="#br0" timeOffset="235848.1075">14552 13159 0,'-18'0'63,"1"0"-48,-1 0-15,1 0 16,-1 0 0,0 0-16,-17 0 15,0-18 1,17 18-1,0 0-15,1 0 16,17-18-16,0 1 63,-18 17-63,18-18 62,-17-52-31,-1 52-31,18 0 0,-18 1 16,18-1 0,0 0-16,0-17 15,0 0-15,0-18 16,0-18 15,0 54-15,0-1-16,0 0 0,0 1 15,0-1 1,0 0 0,0 1-16,0-18 15,0 17-15,0 0 16,18 1-16,-18-1 15,0 0-15,18 18 16,-18-17 0,17-1-1,1 18 17,-1-18-17,36 1 16,-35 17-31,0 0 16,-1 0-16,1 0 16,17 0-16,-17 0 15,-1 0-15,19 0 16,-19 0 0,36-18-1,-17 18 1,-19 0-1,1 0 1,-1 0-16,1 18 16,0-18-16,-1 0 15,36 17 17,-35-17-32,17 0 15,-17 0-15,0 18 16,-1-18 46,-17 18-46,18-18 0,-18 17-1,17 1 1,-17 0-1,18-1-15,17 71 32,-35-70-17,18 0-15,-18-1 16,0 1-16,18 0 16,-18-1-1,17 1-15,-17 0 16,0-1-1,0 1 17,0-1-1,18-17-15,-18 36-16,0-1 15,0 0 1,0-17 15,0 0-31,0-1 16,0 1-1,0 17 17,-18-35-32,18 18 15,-17-1 1,17 1-16,-18-18 15,18 18-15,0-1 32,-18 1-17,1-18 17,17 18-32,-18-18 15,0 17 1,1-17-16,-1 18 15,1-18 1,-1 0 0,0 0-16,1 0 15,-1 0 1,0 0 0,1 0-1,-1 0-15,-17 0 16,17 0-1,-52 0 17,52 0-32,0 0 31,1 0-31,-1 0 16,0 0-1</inkml:trace>
  <inkml:trace contextRef="#ctx0" brushRef="#br0" timeOffset="245437.2695">14552 13670 0,'18'0'32,"70"0"-1,-70 0-16,17 0-15,18 0 0,-18 0 16,0 0-16,1 0 16,-19 0-16,1 18 15,0-18-15,17 0 32,-18 0-17,1 0 16,0 0-31,-1 0 16,1 0-16,17 17 16,89 1 15,-89-18-31,-17 18 16,35-18-1,-18 0-15,-18 0 0,1 0 16,17 0-16,1 0 15,-1 0-15,0 0 16,1 0-16,16 0 16,107 17-1,-141-17 1,17 0-16,0 0 16,1 18-16,17-18 15,-36 0-15,36 0 16,-18 0-16,-17 0 15,53 0 17,-36 0-32,-17 0 15,-1 0 1,1 0-16,-1 0 16,1 0-16,0 0 15,-1 0-15,36 0 31,-35 0-15,17 0-16,-35-18 16,35 18-1,-17 0 1,17 0 0,-17 0-1,0 0-15,-1 0 16,19 0-16,-1 0 15,-18 0-15,19 0 16,17 0-16,-36 0 16,19 0-16,-19 0 15,19 0-15,-19 0 16,1 0-16,-1 0 16,1 0-16,0 0 15,17-17 1,-17 17-1,-1 0-15,1 0 16,17 0-16,0 0 16,-17 0-1,17 0 1,-17 0-16,0 0 16,17 0-16,-17 0 15,17 0-15,-18-18 16,1 18-16,17 0 15,-17 0-15,17 0 16,-17 0-16,0 0 16,17 0-16,0 0 15,-17-18-15,35 18 16,-18-17 0,0 17-1,-17-18-15,0 18 0,-1 0 16,1 0-1,-1 0 1,1 0 0,0 0-1,-1 0 1,1 0-16,0 0 16,-1 0-16,1 0 15,0 0-15,-1 0 16,1 0-16,17 0 15,-17 0-15,-1 0 16,1 0-16,0 0 16,17 0-1,0 0 1,-35-17 0,36 17-16,-19 0 15,1 0 1,-1 0-16,1 0 15,0 0-15,-1 0 16,1 0 0,0 0 62,-1 0-63,1 0 1,0 0 0,-1 0 15</inkml:trace>
  <inkml:trace contextRef="#ctx0" brushRef="#br0" timeOffset="248199.8111">24430 13723 0,'35'0'0,"18"18"16,35-1-16,-35 1 16,53 0-16,-18-1 15,53 1 1,-17 0-16,-1-1 0,-35 1 15,36-18-15,70 0 16,194 35 15,-335-17-31,53-18 0,-106 0 0,317-71 47,-193 54-16,-36-1 1,-70 18-32,-1 0 15,1-18 1,-1 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09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8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6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167418" y="176272"/>
            <a:ext cx="441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static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3295" y="350006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static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2172" y="3900173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static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이해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static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객체와의 관계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static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장점과 단점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static</a:t>
            </a:r>
            <a:r>
              <a:rPr lang="ko-KR" altLang="en-US" sz="1600" b="1" dirty="0">
                <a:latin typeface="+mn-ea"/>
              </a:rPr>
              <a:t>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static </a:t>
            </a:r>
            <a:r>
              <a:rPr lang="ko-KR" altLang="en-US" sz="1200" b="1" dirty="0" smtClean="0"/>
              <a:t>키워드의 </a:t>
            </a:r>
            <a:r>
              <a:rPr lang="ko-KR" altLang="en-US" sz="1200" b="1" dirty="0"/>
              <a:t>이해</a:t>
            </a:r>
            <a:endParaRPr lang="en-US" altLang="ko-KR" sz="1200" b="1" dirty="0" smtClean="0"/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581427"/>
            <a:ext cx="101138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필요에 의해 클래스를 만들고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사용할 때는 </a:t>
            </a:r>
            <a:r>
              <a:rPr lang="ko-KR" altLang="en-US" sz="1200" dirty="0" err="1" smtClean="0">
                <a:latin typeface="+mn-ea"/>
              </a:rPr>
              <a:t>생성자를</a:t>
            </a:r>
            <a:r>
              <a:rPr lang="ko-KR" altLang="en-US" sz="1200" dirty="0" smtClean="0">
                <a:latin typeface="+mn-ea"/>
              </a:rPr>
              <a:t> 통해 객체로 만들어서 사용을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이러한 방식으로 모든 것을 처리하다 보면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문제가 생길 수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예를 들어 집안에 아빠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엄마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그리고 세 쌍둥이가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아이들이 아빠 지갑에 </a:t>
            </a:r>
            <a:r>
              <a:rPr lang="en-US" altLang="ko-KR" sz="1200" dirty="0" smtClean="0">
                <a:latin typeface="+mn-ea"/>
              </a:rPr>
              <a:t>100</a:t>
            </a:r>
            <a:r>
              <a:rPr lang="ko-KR" altLang="en-US" sz="1200" dirty="0" smtClean="0">
                <a:latin typeface="+mn-ea"/>
              </a:rPr>
              <a:t>원짜리 </a:t>
            </a:r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 smtClean="0">
                <a:latin typeface="+mn-ea"/>
              </a:rPr>
              <a:t>개가 있다고 알고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이러한 상황에서 아이들이 아빠한테 </a:t>
            </a:r>
            <a:r>
              <a:rPr lang="en-US" altLang="ko-KR" sz="1200" dirty="0" smtClean="0">
                <a:latin typeface="+mn-ea"/>
              </a:rPr>
              <a:t>100</a:t>
            </a:r>
            <a:r>
              <a:rPr lang="ko-KR" altLang="en-US" sz="1200" dirty="0" smtClean="0">
                <a:latin typeface="+mn-ea"/>
              </a:rPr>
              <a:t>원을 달라고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당연히 아빠지갑에는 </a:t>
            </a:r>
            <a:r>
              <a:rPr lang="en-US" altLang="ko-KR" sz="1200" dirty="0">
                <a:latin typeface="+mn-ea"/>
              </a:rPr>
              <a:t>1</a:t>
            </a:r>
            <a:r>
              <a:rPr lang="en-US" altLang="ko-KR" sz="1200" dirty="0" smtClean="0">
                <a:latin typeface="+mn-ea"/>
              </a:rPr>
              <a:t>00</a:t>
            </a:r>
            <a:r>
              <a:rPr lang="ko-KR" altLang="en-US" sz="1200" dirty="0" smtClean="0">
                <a:latin typeface="+mn-ea"/>
              </a:rPr>
              <a:t>원 동전 </a:t>
            </a:r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 smtClean="0">
                <a:latin typeface="+mn-ea"/>
              </a:rPr>
              <a:t>개가 있으니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줄 수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첫째 아이가 먼저 아빠 지갑 객체를 생성하여 </a:t>
            </a:r>
            <a:r>
              <a:rPr lang="en-US" altLang="ko-KR" sz="1200" dirty="0" smtClean="0">
                <a:latin typeface="+mn-ea"/>
              </a:rPr>
              <a:t>100</a:t>
            </a:r>
            <a:r>
              <a:rPr lang="ko-KR" altLang="en-US" sz="1200" dirty="0" smtClean="0">
                <a:latin typeface="+mn-ea"/>
              </a:rPr>
              <a:t>원을 받았습니다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그리고 둘째 아이가 아빠 지갑 객체를 생성하여 </a:t>
            </a:r>
            <a:r>
              <a:rPr lang="en-US" altLang="ko-KR" sz="1200" dirty="0" smtClean="0">
                <a:latin typeface="+mn-ea"/>
              </a:rPr>
              <a:t>100</a:t>
            </a:r>
            <a:r>
              <a:rPr lang="ko-KR" altLang="en-US" sz="1200" dirty="0" smtClean="0">
                <a:latin typeface="+mn-ea"/>
              </a:rPr>
              <a:t>원을 받았습니다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마지막으로 셋째 아이가 아빠 지갑 객체를 생성하여 </a:t>
            </a:r>
            <a:r>
              <a:rPr lang="en-US" altLang="ko-KR" sz="1200" dirty="0" smtClean="0">
                <a:latin typeface="+mn-ea"/>
              </a:rPr>
              <a:t>100</a:t>
            </a:r>
            <a:r>
              <a:rPr lang="ko-KR" altLang="en-US" sz="1200" dirty="0" smtClean="0">
                <a:latin typeface="+mn-ea"/>
              </a:rPr>
              <a:t>원을 받았습니다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여기까지 보면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뭔가 이상 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/>
              <a:t>분명 집안에 아빠도 한 명이고</a:t>
            </a:r>
            <a:r>
              <a:rPr lang="en-US" altLang="ko-KR" sz="1200" dirty="0"/>
              <a:t>, </a:t>
            </a:r>
            <a:r>
              <a:rPr lang="ko-KR" altLang="en-US" sz="1200" dirty="0"/>
              <a:t>지갑도 한 개일 텐데</a:t>
            </a:r>
            <a:r>
              <a:rPr lang="en-US" altLang="ko-KR" sz="1200" dirty="0"/>
              <a:t>, </a:t>
            </a:r>
            <a:r>
              <a:rPr lang="ko-KR" altLang="en-US" sz="1200" dirty="0" smtClean="0">
                <a:latin typeface="+mn-ea"/>
              </a:rPr>
              <a:t>아이들 모두 아빠 지갑을 생성하여 </a:t>
            </a:r>
            <a:r>
              <a:rPr lang="en-US" altLang="ko-KR" sz="1200" dirty="0" smtClean="0">
                <a:latin typeface="+mn-ea"/>
              </a:rPr>
              <a:t>100</a:t>
            </a:r>
            <a:r>
              <a:rPr lang="ko-KR" altLang="en-US" sz="1200" dirty="0" smtClean="0">
                <a:latin typeface="+mn-ea"/>
              </a:rPr>
              <a:t>원씩을 받았습니다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</a:rPr>
              <a:t>200</a:t>
            </a:r>
            <a:r>
              <a:rPr lang="ko-KR" altLang="en-US" sz="1200" dirty="0" smtClean="0">
                <a:latin typeface="+mn-ea"/>
              </a:rPr>
              <a:t>원 밖에 없는데 아이들이 받은 돈은 모두 </a:t>
            </a:r>
            <a:r>
              <a:rPr lang="en-US" altLang="ko-KR" sz="1200" dirty="0" smtClean="0">
                <a:latin typeface="+mn-ea"/>
              </a:rPr>
              <a:t>300</a:t>
            </a:r>
            <a:r>
              <a:rPr lang="ko-KR" altLang="en-US" sz="1200" dirty="0" smtClean="0">
                <a:latin typeface="+mn-ea"/>
              </a:rPr>
              <a:t>원 입니다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버그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/>
              <a:t>그럼 이런 상황에서 생각할 수 있는 방법은 무엇일까요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>
                <a:latin typeface="+mn-ea"/>
              </a:rPr>
              <a:t>아주 쉽게 생각해 보면 아빠 지갑 객체가 세 아이들 모두에게 공유 되면 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그러면 첫째 아이가 </a:t>
            </a:r>
            <a:r>
              <a:rPr lang="en-US" altLang="ko-KR" sz="1200" dirty="0" smtClean="0">
                <a:latin typeface="+mn-ea"/>
              </a:rPr>
              <a:t>100</a:t>
            </a:r>
            <a:r>
              <a:rPr lang="ko-KR" altLang="en-US" sz="1200" dirty="0" smtClean="0">
                <a:latin typeface="+mn-ea"/>
              </a:rPr>
              <a:t>원 받고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둘째 아이가 </a:t>
            </a:r>
            <a:r>
              <a:rPr lang="en-US" altLang="ko-KR" sz="1200" dirty="0" smtClean="0">
                <a:latin typeface="+mn-ea"/>
              </a:rPr>
              <a:t>100</a:t>
            </a:r>
            <a:r>
              <a:rPr lang="ko-KR" altLang="en-US" sz="1200" dirty="0" smtClean="0">
                <a:latin typeface="+mn-ea"/>
              </a:rPr>
              <a:t>원을 받으면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지갑에는 동전이 없고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셋째 아이는 </a:t>
            </a:r>
            <a:r>
              <a:rPr lang="en-US" altLang="ko-KR" sz="1200" dirty="0" smtClean="0">
                <a:latin typeface="+mn-ea"/>
              </a:rPr>
              <a:t>100</a:t>
            </a:r>
            <a:r>
              <a:rPr lang="ko-KR" altLang="en-US" sz="1200" dirty="0" smtClean="0">
                <a:latin typeface="+mn-ea"/>
              </a:rPr>
              <a:t>원을 받을 수 없게 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셋째 아이한테는 서운한 일이지만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어째든 프로그램적으로는 이상이 없이 정상 동작 할 것입니다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그러면 어떻게 아빠의 지갑을 모든 아이들이 공유할 수 있을까요</a:t>
            </a:r>
            <a:r>
              <a:rPr lang="en-US" altLang="ko-KR" sz="1200" dirty="0" smtClean="0">
                <a:latin typeface="+mn-ea"/>
              </a:rPr>
              <a:t>?</a:t>
            </a:r>
          </a:p>
          <a:p>
            <a:r>
              <a:rPr lang="ko-KR" altLang="en-US" sz="1200" dirty="0" smtClean="0">
                <a:latin typeface="+mn-ea"/>
              </a:rPr>
              <a:t>바로 </a:t>
            </a:r>
            <a:r>
              <a:rPr lang="en-US" altLang="ko-KR" sz="1200" dirty="0" smtClean="0">
                <a:latin typeface="+mn-ea"/>
              </a:rPr>
              <a:t>‘static’ </a:t>
            </a:r>
            <a:r>
              <a:rPr lang="ko-KR" altLang="en-US" sz="1200" dirty="0" smtClean="0">
                <a:latin typeface="+mn-ea"/>
              </a:rPr>
              <a:t>키워드를 사용하는 것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우선 </a:t>
            </a:r>
            <a:r>
              <a:rPr lang="en-US" altLang="ko-KR" sz="1200" dirty="0" smtClean="0">
                <a:latin typeface="+mn-ea"/>
              </a:rPr>
              <a:t>‘static’ </a:t>
            </a:r>
            <a:r>
              <a:rPr lang="ko-KR" altLang="en-US" sz="1200" dirty="0" smtClean="0">
                <a:latin typeface="+mn-ea"/>
              </a:rPr>
              <a:t>키워드를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smtClean="0">
                <a:latin typeface="+mn-ea"/>
              </a:rPr>
              <a:t>공유</a:t>
            </a:r>
            <a:r>
              <a:rPr lang="en-US" altLang="ko-KR" sz="1200" dirty="0" smtClean="0">
                <a:latin typeface="+mn-ea"/>
              </a:rPr>
              <a:t>’ </a:t>
            </a:r>
            <a:r>
              <a:rPr lang="ko-KR" altLang="en-US" sz="1200" dirty="0" smtClean="0">
                <a:latin typeface="+mn-ea"/>
              </a:rPr>
              <a:t>라고 생각 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1720800" y="1308240"/>
              <a:ext cx="8198280" cy="37087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1440" y="1298880"/>
                <a:ext cx="8217000" cy="37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static</a:t>
            </a:r>
            <a:r>
              <a:rPr lang="ko-KR" altLang="en-US" sz="1600" b="1" dirty="0">
                <a:latin typeface="+mn-ea"/>
              </a:rPr>
              <a:t>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static </a:t>
            </a:r>
            <a:r>
              <a:rPr lang="ko-KR" altLang="en-US" sz="1200" b="1" dirty="0" smtClean="0">
                <a:latin typeface="+mn-ea"/>
              </a:rPr>
              <a:t>키워드의 </a:t>
            </a:r>
            <a:r>
              <a:rPr lang="ko-KR" altLang="en-US" sz="1200" b="1" dirty="0">
                <a:latin typeface="+mn-ea"/>
              </a:rPr>
              <a:t>이해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729968" y="2642112"/>
            <a:ext cx="1059517" cy="5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아빠 지갑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객체</a:t>
            </a:r>
            <a:endParaRPr lang="en-US" altLang="ko-KR" sz="14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022233" y="3159139"/>
            <a:ext cx="619812" cy="27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9815" y="3339068"/>
            <a:ext cx="1402418" cy="749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아빠 지갑</a:t>
            </a:r>
            <a:endParaRPr lang="en-US" altLang="ko-KR" sz="1400" dirty="0"/>
          </a:p>
          <a:p>
            <a:pPr algn="ctr"/>
            <a:r>
              <a:rPr lang="ko-KR" altLang="en-US" sz="1400" dirty="0"/>
              <a:t>클래스</a:t>
            </a: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2729968" y="3430205"/>
            <a:ext cx="1059517" cy="5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아빠 지갑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객체</a:t>
            </a:r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729968" y="4275018"/>
            <a:ext cx="1059517" cy="5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아빠 지갑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객체</a:t>
            </a:r>
            <a:endParaRPr lang="en-US" altLang="ko-KR" sz="1400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110156" y="3707939"/>
            <a:ext cx="53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022233" y="3980216"/>
            <a:ext cx="619812" cy="2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247164">
            <a:off x="1846063" y="3085662"/>
            <a:ext cx="796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객체 생성</a:t>
            </a:r>
            <a:endParaRPr lang="en-US" altLang="ko-KR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977693" y="3467523"/>
            <a:ext cx="796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객체 생성</a:t>
            </a:r>
            <a:endParaRPr lang="en-US" altLang="ko-KR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 rot="1488710">
            <a:off x="1977693" y="3888225"/>
            <a:ext cx="796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객체 생성</a:t>
            </a:r>
            <a:endParaRPr lang="en-US" altLang="ko-KR" sz="10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664384" y="2658764"/>
            <a:ext cx="1059517" cy="5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첫째 아이</a:t>
            </a:r>
            <a:endParaRPr lang="en-US" altLang="ko-KR" sz="14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664384" y="3438758"/>
            <a:ext cx="1059517" cy="5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둘</a:t>
            </a:r>
            <a:r>
              <a:rPr lang="ko-KR" altLang="en-US" sz="1400" dirty="0" smtClean="0"/>
              <a:t>째 아이</a:t>
            </a:r>
            <a:endParaRPr lang="en-US" altLang="ko-KR" sz="14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664384" y="4290270"/>
            <a:ext cx="1059517" cy="5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셋째 아이</a:t>
            </a:r>
            <a:endParaRPr lang="en-US" altLang="ko-KR" sz="1400" dirty="0" smtClean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947747" y="2942304"/>
            <a:ext cx="527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947747" y="3798089"/>
            <a:ext cx="527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947747" y="4606978"/>
            <a:ext cx="527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6252" y="2700206"/>
            <a:ext cx="88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100</a:t>
            </a:r>
            <a:r>
              <a:rPr lang="ko-KR" altLang="en-US" sz="1000" b="1" dirty="0" smtClean="0"/>
              <a:t>원 받음</a:t>
            </a:r>
            <a:endParaRPr lang="en-US" altLang="ko-KR" sz="10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761367" y="3557746"/>
            <a:ext cx="88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100</a:t>
            </a:r>
            <a:r>
              <a:rPr lang="ko-KR" altLang="en-US" sz="1000" b="1" dirty="0" smtClean="0"/>
              <a:t>원 받음</a:t>
            </a:r>
            <a:endParaRPr lang="en-US" altLang="ko-KR" sz="10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776251" y="4352053"/>
            <a:ext cx="88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100</a:t>
            </a:r>
            <a:r>
              <a:rPr lang="ko-KR" altLang="en-US" sz="1000" b="1" dirty="0" smtClean="0"/>
              <a:t>원 받음</a:t>
            </a:r>
            <a:endParaRPr lang="en-US" altLang="ko-KR" sz="1000" b="1" dirty="0" smtClean="0"/>
          </a:p>
        </p:txBody>
      </p:sp>
      <p:sp>
        <p:nvSpPr>
          <p:cNvPr id="41" name="타원 40"/>
          <p:cNvSpPr/>
          <p:nvPr/>
        </p:nvSpPr>
        <p:spPr>
          <a:xfrm>
            <a:off x="6794837" y="3339068"/>
            <a:ext cx="1402418" cy="749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아빠 지갑</a:t>
            </a:r>
            <a:endParaRPr lang="en-US" altLang="ko-KR" sz="1400" dirty="0"/>
          </a:p>
          <a:p>
            <a:pPr algn="ctr"/>
            <a:r>
              <a:rPr lang="ko-KR" altLang="en-US" sz="1400" dirty="0"/>
              <a:t>클래스</a:t>
            </a:r>
            <a:endParaRPr lang="en-US" altLang="ko-KR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10294283" y="2658764"/>
            <a:ext cx="1059517" cy="5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첫째 아이</a:t>
            </a:r>
            <a:endParaRPr lang="en-US" altLang="ko-KR" sz="14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10294283" y="3438758"/>
            <a:ext cx="1059517" cy="5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둘</a:t>
            </a:r>
            <a:r>
              <a:rPr lang="ko-KR" altLang="en-US" sz="1400" dirty="0" smtClean="0"/>
              <a:t>째 아이</a:t>
            </a:r>
            <a:endParaRPr lang="en-US" altLang="ko-KR" sz="14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0294283" y="4290270"/>
            <a:ext cx="1059517" cy="56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셋째 아이</a:t>
            </a:r>
            <a:endParaRPr lang="en-US" altLang="ko-KR" sz="1400" dirty="0" smtClean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8197251" y="2942304"/>
            <a:ext cx="1907934" cy="39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317523" y="3798089"/>
            <a:ext cx="1787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8197251" y="4121076"/>
            <a:ext cx="1907934" cy="48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502150" y="2924423"/>
            <a:ext cx="88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100</a:t>
            </a:r>
            <a:r>
              <a:rPr lang="ko-KR" altLang="en-US" sz="1000" b="1" dirty="0" smtClean="0"/>
              <a:t>원 받음</a:t>
            </a:r>
            <a:endParaRPr lang="en-US" altLang="ko-KR" sz="10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8529142" y="3593522"/>
            <a:ext cx="888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100</a:t>
            </a:r>
            <a:r>
              <a:rPr lang="ko-KR" altLang="en-US" sz="1000" b="1" dirty="0" smtClean="0"/>
              <a:t>원 받음</a:t>
            </a:r>
            <a:endParaRPr lang="en-US" altLang="ko-KR" sz="10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8569311" y="4121076"/>
            <a:ext cx="10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100</a:t>
            </a:r>
            <a:r>
              <a:rPr lang="ko-KR" altLang="en-US" sz="1000" b="1" dirty="0" smtClean="0"/>
              <a:t>원 못 받음</a:t>
            </a:r>
            <a:endParaRPr lang="en-US" altLang="ko-KR" sz="1000" b="1" dirty="0" smtClean="0"/>
          </a:p>
        </p:txBody>
      </p:sp>
      <p:sp>
        <p:nvSpPr>
          <p:cNvPr id="65" name="왼쪽 중괄호 64"/>
          <p:cNvSpPr/>
          <p:nvPr/>
        </p:nvSpPr>
        <p:spPr>
          <a:xfrm rot="16200000">
            <a:off x="3192615" y="2969264"/>
            <a:ext cx="259078" cy="4427216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63690" y="5374367"/>
            <a:ext cx="1916927" cy="481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현실적으로 불가능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왼쪽 중괄호 66"/>
          <p:cNvSpPr/>
          <p:nvPr/>
        </p:nvSpPr>
        <p:spPr>
          <a:xfrm rot="16200000">
            <a:off x="8878906" y="2969263"/>
            <a:ext cx="259078" cy="4427216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049981" y="5374366"/>
            <a:ext cx="1916927" cy="481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현실적으로 가능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static</a:t>
            </a:r>
            <a:r>
              <a:rPr lang="ko-KR" altLang="en-US" sz="1600" b="1" dirty="0">
                <a:latin typeface="+mn-ea"/>
              </a:rPr>
              <a:t>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static </a:t>
            </a:r>
            <a:r>
              <a:rPr lang="ko-KR" altLang="en-US" sz="1200" b="1" dirty="0" smtClean="0">
                <a:latin typeface="+mn-ea"/>
              </a:rPr>
              <a:t>키워드의 </a:t>
            </a:r>
            <a:r>
              <a:rPr lang="ko-KR" altLang="en-US" sz="1200" b="1" dirty="0">
                <a:latin typeface="+mn-ea"/>
              </a:rPr>
              <a:t>이해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599355"/>
            <a:ext cx="1011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위와 같은 상황을 </a:t>
            </a:r>
            <a:r>
              <a:rPr lang="en-US" altLang="ko-KR" sz="1200" dirty="0" smtClean="0">
                <a:latin typeface="+mn-ea"/>
              </a:rPr>
              <a:t>‘static’ </a:t>
            </a:r>
            <a:r>
              <a:rPr lang="ko-KR" altLang="en-US" sz="1200" dirty="0" smtClean="0">
                <a:latin typeface="+mn-ea"/>
              </a:rPr>
              <a:t>키워드를 사용하여 프로그래밍 해 보겠습니다</a:t>
            </a:r>
            <a:r>
              <a:rPr lang="en-US" altLang="ko-KR" sz="1200" dirty="0">
                <a:latin typeface="+mn-ea"/>
              </a:rPr>
              <a:t>.(</a:t>
            </a:r>
            <a:r>
              <a:rPr lang="en-US" altLang="ko-KR" sz="1200" dirty="0" smtClean="0">
                <a:latin typeface="+mn-ea"/>
              </a:rPr>
              <a:t>11_1_ex1_staticEx)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47" y="2027231"/>
            <a:ext cx="8848725" cy="258127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static</a:t>
            </a:r>
            <a:r>
              <a:rPr lang="ko-KR" altLang="en-US" sz="1600" b="1" dirty="0">
                <a:latin typeface="+mn-ea"/>
              </a:rPr>
              <a:t>과 객체와의 관계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static</a:t>
            </a:r>
            <a:r>
              <a:rPr lang="ko-KR" altLang="en-US" sz="1200" b="1" dirty="0" smtClean="0">
                <a:latin typeface="+mn-ea"/>
              </a:rPr>
              <a:t>은 클래스 변수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6106" y="1596747"/>
            <a:ext cx="10109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tatic </a:t>
            </a:r>
            <a:r>
              <a:rPr lang="ko-KR" altLang="en-US" sz="1200" dirty="0" smtClean="0"/>
              <a:t>키워드를 사용한 변수는 클래스 변수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객체는 클래스에서 생성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복사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되어 진다고 배웠습니다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클래스 하나에서 무한대로 객체를 생성할 수 있고 그러한 객체는 모양은 동일할지 모르지만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전혀 다른 덩어리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하지만  </a:t>
            </a:r>
            <a:r>
              <a:rPr lang="en-US" altLang="ko-KR" sz="1200" dirty="0" smtClean="0"/>
              <a:t>static</a:t>
            </a:r>
            <a:r>
              <a:rPr lang="ko-KR" altLang="en-US" sz="1200" dirty="0" smtClean="0"/>
              <a:t>이 붙은 변수는 객체 변수가 아닌 클래스 변수로써 객체가 생성되기 전에 이미 존재합니다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메모리 관련 얘기를 좀 해보겠습니다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" name="타원 5"/>
          <p:cNvSpPr/>
          <p:nvPr/>
        </p:nvSpPr>
        <p:spPr>
          <a:xfrm>
            <a:off x="1541782" y="2949411"/>
            <a:ext cx="2453054" cy="2453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클래스들이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모여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왼쪽 중괄호 12"/>
          <p:cNvSpPr/>
          <p:nvPr/>
        </p:nvSpPr>
        <p:spPr>
          <a:xfrm rot="16200000">
            <a:off x="2638770" y="4194060"/>
            <a:ext cx="259078" cy="2884486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76424" y="5851610"/>
            <a:ext cx="1983770" cy="379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영역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157546" y="2941498"/>
            <a:ext cx="2453054" cy="2453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객체들이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모여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왼쪽 중괄호 15"/>
          <p:cNvSpPr/>
          <p:nvPr/>
        </p:nvSpPr>
        <p:spPr>
          <a:xfrm rot="16200000">
            <a:off x="7254534" y="4186147"/>
            <a:ext cx="259078" cy="2884486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92188" y="5843697"/>
            <a:ext cx="1983770" cy="379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Heap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72100" y="2681654"/>
            <a:ext cx="4185138" cy="3842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9632748" y="3999198"/>
            <a:ext cx="448408" cy="1181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089920" y="4464273"/>
            <a:ext cx="1726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가비지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콜렉터</a:t>
            </a:r>
            <a:r>
              <a:rPr lang="ko-KR" altLang="en-US" sz="1200" b="1" dirty="0" smtClean="0"/>
              <a:t> 관리</a:t>
            </a:r>
            <a:endParaRPr lang="en-US" altLang="ko-KR" sz="1200" b="1" dirty="0" smtClean="0"/>
          </a:p>
        </p:txBody>
      </p:sp>
      <p:cxnSp>
        <p:nvCxnSpPr>
          <p:cNvPr id="18" name="직선 연결선 1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5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static</a:t>
            </a:r>
            <a:r>
              <a:rPr lang="ko-KR" altLang="en-US" sz="1600" b="1" dirty="0">
                <a:latin typeface="+mn-ea"/>
              </a:rPr>
              <a:t>의 장점과 단점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static</a:t>
            </a:r>
            <a:r>
              <a:rPr lang="ko-KR" altLang="en-US" sz="1200" b="1" dirty="0" smtClean="0">
                <a:latin typeface="+mn-ea"/>
              </a:rPr>
              <a:t>은 잘 사용하면 좋고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그렇지 않으면 큰 재앙을 불러 올 수 있습니다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623545"/>
            <a:ext cx="101138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s</a:t>
            </a:r>
            <a:r>
              <a:rPr lang="en-US" altLang="ko-KR" sz="1200" dirty="0" smtClean="0">
                <a:latin typeface="+mn-ea"/>
              </a:rPr>
              <a:t>tatic </a:t>
            </a:r>
            <a:r>
              <a:rPr lang="ko-KR" altLang="en-US" sz="1200" dirty="0" smtClean="0">
                <a:latin typeface="+mn-ea"/>
              </a:rPr>
              <a:t>키워드를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사용한 변수는 객체생성과는 상관없이 클래스와 함께 존재 하게 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즉 객체 생성을 하지 않아도 메모리에 상주하게 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이렇게 생성을 하지 않고도 존재한다는 것은 그만큼 메모리를 사용하지 않아도 된다는 것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지금은 간단한 예제를 살펴보고 있기 때문에 객체생성에 따른 메모리의 부하를 느낄 수 없지만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프로젝트가 커지면 객체생성에 따른 메모리 부족현상이 있을 수 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물론 </a:t>
            </a:r>
            <a:r>
              <a:rPr lang="ko-KR" altLang="en-US" sz="1200" dirty="0" err="1" smtClean="0">
                <a:latin typeface="+mn-ea"/>
              </a:rPr>
              <a:t>가비지콜렉터가</a:t>
            </a:r>
            <a:r>
              <a:rPr lang="ko-KR" altLang="en-US" sz="1200" dirty="0" smtClean="0">
                <a:latin typeface="+mn-ea"/>
              </a:rPr>
              <a:t> 열심히 일을 하고는 있지만요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객체 생성을 하지 않고도 사용할 수 있는다는 것은 분명 장점이지만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한편으로 생각해 보면 </a:t>
            </a:r>
            <a:r>
              <a:rPr lang="ko-KR" altLang="en-US" sz="1200" dirty="0" err="1" smtClean="0">
                <a:latin typeface="+mn-ea"/>
              </a:rPr>
              <a:t>가비지콜렉터의</a:t>
            </a:r>
            <a:r>
              <a:rPr lang="ko-KR" altLang="en-US" sz="1200" dirty="0" smtClean="0">
                <a:latin typeface="+mn-ea"/>
              </a:rPr>
              <a:t> 관리 밖에 있기 때문에 항상 메모리에 상주해 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즉 프로젝트가 커지고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시스템이 오랜 </a:t>
            </a:r>
            <a:r>
              <a:rPr lang="ko-KR" altLang="en-US" sz="1200" dirty="0" smtClean="0">
                <a:latin typeface="+mn-ea"/>
              </a:rPr>
              <a:t>시간 동안 </a:t>
            </a:r>
            <a:r>
              <a:rPr lang="ko-KR" altLang="en-US" sz="1200" dirty="0" smtClean="0">
                <a:latin typeface="+mn-ea"/>
              </a:rPr>
              <a:t>돌아가게 되면 시스템 운영속도가 점차 느려지다가 급기야 큰 재앙이 올 수도 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따라서 </a:t>
            </a:r>
            <a:r>
              <a:rPr lang="en-US" altLang="ko-KR" sz="1200" dirty="0" smtClean="0">
                <a:latin typeface="+mn-ea"/>
              </a:rPr>
              <a:t>static</a:t>
            </a:r>
            <a:r>
              <a:rPr lang="ko-KR" altLang="en-US" sz="1200" dirty="0" smtClean="0">
                <a:latin typeface="+mn-ea"/>
              </a:rPr>
              <a:t>의 사용은 신중해야 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s</a:t>
            </a:r>
            <a:r>
              <a:rPr lang="en-US" altLang="ko-KR" sz="1200" dirty="0" smtClean="0">
                <a:latin typeface="+mn-ea"/>
              </a:rPr>
              <a:t>tatic </a:t>
            </a:r>
            <a:r>
              <a:rPr lang="ko-KR" altLang="en-US" sz="1200" dirty="0" smtClean="0">
                <a:latin typeface="+mn-ea"/>
              </a:rPr>
              <a:t>변수로 사용되는 대표적인 예를 아마도 상수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변하지 않는 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일 것입니다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만약 프로그래밍을 하다가 원주율이 빈번이 사용되어야 한다면 이러한 값은 상수도 정의해 놓고 사용하는 편이 좋습니다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원주율은 </a:t>
            </a:r>
            <a:r>
              <a:rPr lang="en-US" altLang="ko-KR" sz="1200" dirty="0">
                <a:latin typeface="+mn-ea"/>
              </a:rPr>
              <a:t>3.141592653589793238462643383279</a:t>
            </a:r>
            <a:r>
              <a:rPr lang="en-US" altLang="ko-KR" sz="1200" dirty="0" smtClean="0">
                <a:latin typeface="+mn-ea"/>
              </a:rPr>
              <a:t>…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끝이 없습니다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이러한 경우 원주율을 </a:t>
            </a:r>
            <a:r>
              <a:rPr lang="en-US" altLang="ko-KR" sz="1200" dirty="0" smtClean="0">
                <a:latin typeface="+mn-ea"/>
              </a:rPr>
              <a:t>3.14</a:t>
            </a:r>
            <a:r>
              <a:rPr lang="ko-KR" altLang="en-US" sz="1200" dirty="0" smtClean="0">
                <a:latin typeface="+mn-ea"/>
              </a:rPr>
              <a:t>까지로 정의해 놓고 사용하자고 팀원들 사이 약속을 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6" y="4204370"/>
            <a:ext cx="9416206" cy="201550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640</Words>
  <Application>Microsoft Office PowerPoint</Application>
  <PresentationFormat>와이드스크린</PresentationFormat>
  <Paragraphs>100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530</cp:revision>
  <dcterms:created xsi:type="dcterms:W3CDTF">2014-12-01T08:37:15Z</dcterms:created>
  <dcterms:modified xsi:type="dcterms:W3CDTF">2014-12-17T01:38:56Z</dcterms:modified>
</cp:coreProperties>
</file>