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상속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 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6588" y="3500063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8988" y="3900173"/>
            <a:ext cx="44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오버라이드의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체인점 사업을 통한 상속의 예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uper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오버라이드의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장점과 단점의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오</a:t>
            </a:r>
            <a:r>
              <a:rPr lang="ko-KR" altLang="en-US" sz="1600" b="1" dirty="0" err="1">
                <a:latin typeface="+mn-ea"/>
              </a:rPr>
              <a:t>버</a:t>
            </a:r>
            <a:r>
              <a:rPr lang="ko-KR" altLang="en-US" sz="1600" b="1" dirty="0" err="1" smtClean="0">
                <a:latin typeface="+mn-ea"/>
              </a:rPr>
              <a:t>라이드의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+mn-ea"/>
              </a:rPr>
              <a:t>오버라이</a:t>
            </a:r>
            <a:r>
              <a:rPr lang="ko-KR" altLang="en-US" sz="1200" b="1" dirty="0" err="1">
                <a:latin typeface="+mn-ea"/>
              </a:rPr>
              <a:t>드</a:t>
            </a:r>
            <a:r>
              <a:rPr lang="en-US" altLang="ko-KR" sz="1200" b="1" dirty="0" smtClean="0">
                <a:latin typeface="+mn-ea"/>
              </a:rPr>
              <a:t>(Override) - </a:t>
            </a:r>
            <a:r>
              <a:rPr lang="ko-KR" altLang="en-US" sz="1200" b="1" dirty="0" smtClean="0">
                <a:latin typeface="+mn-ea"/>
              </a:rPr>
              <a:t>부모 클래스의 </a:t>
            </a:r>
            <a:r>
              <a:rPr lang="ko-KR" altLang="en-US" sz="1200" b="1" dirty="0" err="1" smtClean="0">
                <a:latin typeface="+mn-ea"/>
              </a:rPr>
              <a:t>메소드를</a:t>
            </a:r>
            <a:r>
              <a:rPr lang="ko-KR" altLang="en-US" sz="1200" b="1" dirty="0" smtClean="0">
                <a:latin typeface="+mn-ea"/>
              </a:rPr>
              <a:t> 자식 클래스에서 재정의 함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578720"/>
            <a:ext cx="1011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자식 클래스가 </a:t>
            </a:r>
            <a:r>
              <a:rPr lang="ko-KR" altLang="en-US" sz="1200" dirty="0" smtClean="0">
                <a:latin typeface="+mn-ea"/>
              </a:rPr>
              <a:t>부모 </a:t>
            </a:r>
            <a:r>
              <a:rPr lang="ko-KR" altLang="en-US" sz="1200" dirty="0" smtClean="0">
                <a:latin typeface="+mn-ea"/>
              </a:rPr>
              <a:t>클래스를 </a:t>
            </a:r>
            <a:r>
              <a:rPr lang="ko-KR" altLang="en-US" sz="1200" dirty="0" smtClean="0">
                <a:latin typeface="+mn-ea"/>
              </a:rPr>
              <a:t>상속하여 자식한테 </a:t>
            </a:r>
            <a:r>
              <a:rPr lang="ko-KR" altLang="en-US" sz="1200" dirty="0" smtClean="0">
                <a:latin typeface="+mn-ea"/>
              </a:rPr>
              <a:t>없는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호출하면 부모클래스에 가서 해당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찾게 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만약 부모 클래스의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자식클래스에서 동일한 이름으로 다시 재정의 하면 </a:t>
            </a:r>
            <a:r>
              <a:rPr lang="ko-KR" altLang="en-US" sz="1200" dirty="0" err="1">
                <a:latin typeface="+mn-ea"/>
              </a:rPr>
              <a:t>부</a:t>
            </a:r>
            <a:r>
              <a:rPr lang="ko-KR" altLang="en-US" sz="1200" dirty="0" err="1" smtClean="0">
                <a:latin typeface="+mn-ea"/>
              </a:rPr>
              <a:t>모클래의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찾지 않고 자식 클래스의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호출하게 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이것을 </a:t>
            </a:r>
            <a:r>
              <a:rPr lang="ko-KR" altLang="en-US" sz="1200" dirty="0" err="1" smtClean="0">
                <a:latin typeface="+mn-ea"/>
              </a:rPr>
              <a:t>오버라이드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재정의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라고 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49572" y="2743199"/>
            <a:ext cx="1614115" cy="149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ParentClass</a:t>
            </a:r>
            <a:endParaRPr lang="en-US" altLang="ko-KR" dirty="0" smtClean="0"/>
          </a:p>
          <a:p>
            <a:pPr algn="ctr"/>
            <a:r>
              <a:rPr lang="en-US" altLang="ko-KR" sz="1200" dirty="0" smtClean="0"/>
              <a:t>method1()</a:t>
            </a:r>
          </a:p>
          <a:p>
            <a:pPr algn="ctr"/>
            <a:r>
              <a:rPr lang="en-US" altLang="ko-KR" sz="1200" dirty="0" smtClean="0"/>
              <a:t>method2()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049572" y="4882100"/>
            <a:ext cx="1614115" cy="1351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ChildClass</a:t>
            </a:r>
            <a:endParaRPr lang="en-US" altLang="ko-KR" dirty="0" smtClean="0"/>
          </a:p>
          <a:p>
            <a:pPr algn="ctr"/>
            <a:r>
              <a:rPr lang="en-US" altLang="ko-KR" sz="1200" dirty="0" smtClean="0"/>
              <a:t>method1</a:t>
            </a:r>
            <a:r>
              <a:rPr lang="en-US" altLang="ko-KR" sz="1200" dirty="0"/>
              <a:t>()</a:t>
            </a:r>
          </a:p>
          <a:p>
            <a:pPr algn="ctr"/>
            <a:r>
              <a:rPr lang="en-US" altLang="ko-KR" sz="1200" dirty="0" smtClean="0"/>
              <a:t>method3()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>
            <a:stCxn id="9" idx="0"/>
            <a:endCxn id="4" idx="2"/>
          </p:cNvCxnSpPr>
          <p:nvPr/>
        </p:nvCxnSpPr>
        <p:spPr>
          <a:xfrm flipV="1">
            <a:off x="1856630" y="4238045"/>
            <a:ext cx="0" cy="64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274070" y="5613621"/>
            <a:ext cx="141533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5063" y="5382788"/>
            <a:ext cx="43891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오버라이</a:t>
            </a:r>
            <a:r>
              <a:rPr lang="ko-KR" altLang="en-US" sz="1200" b="1" dirty="0" err="1"/>
              <a:t>드</a:t>
            </a:r>
            <a:r>
              <a:rPr lang="en-US" altLang="ko-KR" sz="1200" b="1" dirty="0" smtClean="0"/>
              <a:t>(Override)</a:t>
            </a:r>
          </a:p>
          <a:p>
            <a:r>
              <a:rPr lang="en-US" altLang="ko-KR" sz="1050" dirty="0">
                <a:latin typeface="+mn-ea"/>
              </a:rPr>
              <a:t>m</a:t>
            </a:r>
            <a:r>
              <a:rPr lang="en-US" altLang="ko-KR" sz="1050" dirty="0" smtClean="0">
                <a:latin typeface="+mn-ea"/>
              </a:rPr>
              <a:t>ethod1</a:t>
            </a:r>
            <a:r>
              <a:rPr lang="en-US" altLang="ko-KR" sz="1050" dirty="0" smtClean="0">
                <a:latin typeface="+mn-ea"/>
              </a:rPr>
              <a:t>()</a:t>
            </a:r>
            <a:r>
              <a:rPr lang="ko-KR" altLang="en-US" sz="1050" dirty="0" smtClean="0">
                <a:latin typeface="+mn-ea"/>
              </a:rPr>
              <a:t>을 호출하면 </a:t>
            </a:r>
            <a:r>
              <a:rPr lang="en-US" altLang="ko-KR" sz="1050" dirty="0" err="1" smtClean="0">
                <a:latin typeface="+mn-ea"/>
              </a:rPr>
              <a:t>ChildClass</a:t>
            </a:r>
            <a:r>
              <a:rPr lang="ko-KR" altLang="en-US" sz="1050" dirty="0" smtClean="0">
                <a:latin typeface="+mn-ea"/>
              </a:rPr>
              <a:t>의 </a:t>
            </a:r>
            <a:r>
              <a:rPr lang="ko-KR" altLang="en-US" sz="1050" dirty="0" err="1" smtClean="0">
                <a:latin typeface="+mn-ea"/>
              </a:rPr>
              <a:t>메소드가</a:t>
            </a:r>
            <a:r>
              <a:rPr lang="ko-KR" altLang="en-US" sz="1050" dirty="0" smtClean="0">
                <a:latin typeface="+mn-ea"/>
              </a:rPr>
              <a:t> 호출되며</a:t>
            </a:r>
            <a:r>
              <a:rPr lang="en-US" altLang="ko-KR" sz="1050" dirty="0" smtClean="0">
                <a:latin typeface="+mn-ea"/>
              </a:rPr>
              <a:t>,</a:t>
            </a:r>
          </a:p>
          <a:p>
            <a:r>
              <a:rPr lang="en-US" altLang="ko-KR" sz="1050" dirty="0" err="1" smtClean="0">
                <a:latin typeface="+mn-ea"/>
              </a:rPr>
              <a:t>ParentClass</a:t>
            </a:r>
            <a:r>
              <a:rPr lang="ko-KR" altLang="en-US" sz="1050" dirty="0" smtClean="0">
                <a:latin typeface="+mn-ea"/>
              </a:rPr>
              <a:t>의 </a:t>
            </a:r>
            <a:r>
              <a:rPr lang="en-US" altLang="ko-KR" sz="1050" dirty="0" smtClean="0">
                <a:latin typeface="+mn-ea"/>
              </a:rPr>
              <a:t>m</a:t>
            </a:r>
            <a:r>
              <a:rPr lang="en-US" altLang="ko-KR" sz="1050" dirty="0" smtClean="0">
                <a:latin typeface="+mn-ea"/>
              </a:rPr>
              <a:t>ethod1()</a:t>
            </a:r>
            <a:r>
              <a:rPr lang="ko-KR" altLang="en-US" sz="1050" dirty="0" err="1" smtClean="0">
                <a:latin typeface="+mn-ea"/>
              </a:rPr>
              <a:t>메소드는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호출되지 않는다</a:t>
            </a:r>
            <a:r>
              <a:rPr lang="en-US" altLang="ko-KR" sz="1050" dirty="0" smtClean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37" y="2743199"/>
            <a:ext cx="8227451" cy="21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체인점 사업을 통한 상속의 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본사의 메뉴 가격을 기본적으로 </a:t>
            </a:r>
            <a:r>
              <a:rPr lang="ko-KR" altLang="en-US" sz="1200" b="1" dirty="0" smtClean="0">
                <a:latin typeface="+mn-ea"/>
              </a:rPr>
              <a:t>따르되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지역 특색에 맞춰 </a:t>
            </a:r>
            <a:r>
              <a:rPr lang="ko-KR" altLang="en-US" sz="1200" b="1" dirty="0" smtClean="0">
                <a:latin typeface="+mn-ea"/>
              </a:rPr>
              <a:t>가격을 </a:t>
            </a:r>
            <a:r>
              <a:rPr lang="ko-KR" altLang="en-US" sz="1200" b="1" dirty="0" smtClean="0">
                <a:latin typeface="+mn-ea"/>
              </a:rPr>
              <a:t>변경 함</a:t>
            </a:r>
            <a:r>
              <a:rPr lang="en-US" altLang="ko-KR" sz="1200" b="1" dirty="0">
                <a:latin typeface="+mn-ea"/>
              </a:rPr>
              <a:t>.(</a:t>
            </a:r>
            <a:r>
              <a:rPr lang="en-US" altLang="ko-KR" sz="1200" b="1" dirty="0" smtClean="0">
                <a:latin typeface="+mn-ea"/>
              </a:rPr>
              <a:t>13_2_ex1_store)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34367" y="3341344"/>
            <a:ext cx="1848592" cy="112338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본사</a:t>
            </a:r>
            <a:endParaRPr lang="en-US" altLang="ko-KR" sz="1200" b="1" dirty="0" smtClean="0"/>
          </a:p>
          <a:p>
            <a:r>
              <a:rPr lang="ko-KR" altLang="en-US" sz="1050" dirty="0" smtClean="0"/>
              <a:t>김치찌개 </a:t>
            </a:r>
            <a:r>
              <a:rPr lang="en-US" altLang="ko-KR" sz="1050" dirty="0" smtClean="0"/>
              <a:t>– 5,000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부대찌게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6,000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smtClean="0"/>
              <a:t>비빔밥 </a:t>
            </a:r>
            <a:r>
              <a:rPr lang="en-US" altLang="ko-KR" sz="1050" dirty="0" smtClean="0"/>
              <a:t>– 6,000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순대국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5,000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공기밥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1,000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336985" y="2176040"/>
            <a:ext cx="1848592" cy="10618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주택가에 매장</a:t>
            </a:r>
            <a:r>
              <a:rPr lang="en-US" altLang="ko-KR" sz="1050" b="1" dirty="0" smtClean="0"/>
              <a:t>1</a:t>
            </a:r>
            <a:r>
              <a:rPr lang="ko-KR" altLang="en-US" sz="1050" b="1" dirty="0" err="1" smtClean="0"/>
              <a:t>호점</a:t>
            </a:r>
            <a:endParaRPr lang="en-US" altLang="ko-KR" sz="1050" b="1" dirty="0" smtClean="0"/>
          </a:p>
          <a:p>
            <a:r>
              <a:rPr lang="ko-KR" altLang="en-US" sz="1050" dirty="0" smtClean="0"/>
              <a:t>김치찌개 </a:t>
            </a:r>
            <a:r>
              <a:rPr lang="en-US" altLang="ko-KR" sz="1050" dirty="0" smtClean="0"/>
              <a:t>– 4,500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부대찌게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5,000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smtClean="0"/>
              <a:t>비빔밥 </a:t>
            </a:r>
            <a:r>
              <a:rPr lang="en-US" altLang="ko-KR" sz="1050" dirty="0" smtClean="0"/>
              <a:t>– 6,000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순대국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판매하지 않음</a:t>
            </a:r>
            <a:endParaRPr lang="en-US" altLang="ko-KR" sz="1050" dirty="0" smtClean="0"/>
          </a:p>
          <a:p>
            <a:r>
              <a:rPr lang="ko-KR" altLang="en-US" sz="1050" dirty="0" err="1" smtClean="0"/>
              <a:t>공기밥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1,000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36985" y="3372121"/>
            <a:ext cx="1848592" cy="10618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</a:t>
            </a:r>
            <a:r>
              <a:rPr lang="ko-KR" altLang="en-US" sz="1050" b="1" dirty="0"/>
              <a:t>학</a:t>
            </a:r>
            <a:r>
              <a:rPr lang="ko-KR" altLang="en-US" sz="1050" b="1" dirty="0" smtClean="0"/>
              <a:t>가에 매장</a:t>
            </a:r>
            <a:r>
              <a:rPr lang="en-US" altLang="ko-KR" sz="1050" b="1" dirty="0"/>
              <a:t>2</a:t>
            </a:r>
            <a:r>
              <a:rPr lang="ko-KR" altLang="en-US" sz="1050" b="1" dirty="0" err="1" smtClean="0"/>
              <a:t>호점</a:t>
            </a:r>
            <a:endParaRPr lang="en-US" altLang="ko-KR" sz="1050" b="1" dirty="0" smtClean="0"/>
          </a:p>
          <a:p>
            <a:r>
              <a:rPr lang="ko-KR" altLang="en-US" sz="1050" dirty="0" smtClean="0"/>
              <a:t>김치찌개 </a:t>
            </a:r>
            <a:r>
              <a:rPr lang="en-US" altLang="ko-KR" sz="1050" dirty="0" smtClean="0"/>
              <a:t>– 5,000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부대찌게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5,000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smtClean="0"/>
              <a:t>비빔밥 </a:t>
            </a:r>
            <a:r>
              <a:rPr lang="en-US" altLang="ko-KR" sz="1050" dirty="0" smtClean="0"/>
              <a:t>– 5,000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순대국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4,000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공기밥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무료</a:t>
            </a:r>
            <a:endParaRPr lang="en-US" altLang="ko-KR" sz="105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36985" y="4588443"/>
            <a:ext cx="1848592" cy="10618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증</a:t>
            </a:r>
            <a:r>
              <a:rPr lang="ko-KR" altLang="en-US" sz="1050" b="1" dirty="0"/>
              <a:t>권</a:t>
            </a:r>
            <a:r>
              <a:rPr lang="ko-KR" altLang="en-US" sz="1050" b="1" dirty="0" smtClean="0"/>
              <a:t>가에 매장</a:t>
            </a:r>
            <a:r>
              <a:rPr lang="en-US" altLang="ko-KR" sz="1050" b="1" dirty="0" smtClean="0"/>
              <a:t>3</a:t>
            </a:r>
            <a:r>
              <a:rPr lang="ko-KR" altLang="en-US" sz="1050" b="1" dirty="0" err="1" smtClean="0"/>
              <a:t>호점</a:t>
            </a:r>
            <a:endParaRPr lang="en-US" altLang="ko-KR" sz="1050" b="1" dirty="0" smtClean="0"/>
          </a:p>
          <a:p>
            <a:r>
              <a:rPr lang="ko-KR" altLang="en-US" sz="1050" dirty="0" smtClean="0"/>
              <a:t>김치찌개 </a:t>
            </a:r>
            <a:r>
              <a:rPr lang="en-US" altLang="ko-KR" sz="1050" dirty="0" smtClean="0"/>
              <a:t>– 6,000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부대찌게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7,000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smtClean="0"/>
              <a:t>비빔밥 </a:t>
            </a:r>
            <a:r>
              <a:rPr lang="en-US" altLang="ko-KR" sz="1050" dirty="0" smtClean="0"/>
              <a:t>– 7,000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순대국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6,000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공기밥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1,000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</p:txBody>
      </p:sp>
      <p:cxnSp>
        <p:nvCxnSpPr>
          <p:cNvPr id="6" name="직선 화살표 연결선 5"/>
          <p:cNvCxnSpPr>
            <a:stCxn id="14" idx="1"/>
          </p:cNvCxnSpPr>
          <p:nvPr/>
        </p:nvCxnSpPr>
        <p:spPr>
          <a:xfrm flipH="1">
            <a:off x="2830665" y="2706955"/>
            <a:ext cx="506320" cy="990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5" idx="1"/>
          </p:cNvCxnSpPr>
          <p:nvPr/>
        </p:nvCxnSpPr>
        <p:spPr>
          <a:xfrm flipH="1" flipV="1">
            <a:off x="2830665" y="3903035"/>
            <a:ext cx="50632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2830665" y="4108030"/>
            <a:ext cx="506320" cy="96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52" y="2176040"/>
            <a:ext cx="5611799" cy="247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super</a:t>
            </a:r>
            <a:r>
              <a:rPr lang="ko-KR" altLang="en-US" sz="1600" b="1" dirty="0">
                <a:latin typeface="+mn-ea"/>
              </a:rPr>
              <a:t>키워드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 err="1">
                <a:latin typeface="+mn-ea"/>
              </a:rPr>
              <a:t>오버라이드의</a:t>
            </a:r>
            <a:r>
              <a:rPr lang="ko-KR" altLang="en-US" sz="1600" b="1" dirty="0">
                <a:latin typeface="+mn-ea"/>
              </a:rPr>
              <a:t> 장점과 단점의 이해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super</a:t>
            </a:r>
            <a:r>
              <a:rPr lang="ko-KR" altLang="en-US" sz="1200" b="1" dirty="0" smtClean="0">
                <a:latin typeface="+mn-ea"/>
              </a:rPr>
              <a:t>는 부모를 찾는 키워드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smtClean="0">
                <a:latin typeface="+mn-ea"/>
              </a:rPr>
              <a:t>13_3_ex1_super)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22035" y="1578720"/>
            <a:ext cx="1011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o</a:t>
            </a:r>
            <a:r>
              <a:rPr lang="en-US" altLang="ko-KR" sz="1200" dirty="0" smtClean="0">
                <a:latin typeface="+mn-ea"/>
              </a:rPr>
              <a:t>verride</a:t>
            </a:r>
            <a:r>
              <a:rPr lang="ko-KR" altLang="en-US" sz="1200" dirty="0" smtClean="0">
                <a:latin typeface="+mn-ea"/>
              </a:rPr>
              <a:t>의 장점은 잘 만들어진 클래스를 상속받아 일부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수정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재정의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할 수 있다는 것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하지만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자식클래스에서 부모클래스를 </a:t>
            </a:r>
            <a:r>
              <a:rPr lang="en-US" altLang="ko-KR" sz="1200" dirty="0" smtClean="0">
                <a:latin typeface="+mn-ea"/>
              </a:rPr>
              <a:t>override</a:t>
            </a:r>
            <a:r>
              <a:rPr lang="ko-KR" altLang="en-US" sz="1200" dirty="0" smtClean="0">
                <a:latin typeface="+mn-ea"/>
              </a:rPr>
              <a:t>하면 부모클래스의 </a:t>
            </a:r>
            <a:r>
              <a:rPr lang="ko-KR" altLang="en-US" sz="1200" dirty="0" err="1" smtClean="0">
                <a:latin typeface="+mn-ea"/>
              </a:rPr>
              <a:t>메소드는</a:t>
            </a:r>
            <a:r>
              <a:rPr lang="ko-KR" altLang="en-US" sz="1200" dirty="0" smtClean="0">
                <a:latin typeface="+mn-ea"/>
              </a:rPr>
              <a:t> 사용할 수가 없습니다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이것이 </a:t>
            </a:r>
            <a:r>
              <a:rPr lang="en-US" altLang="ko-KR" sz="1200" dirty="0" smtClean="0">
                <a:latin typeface="+mn-ea"/>
              </a:rPr>
              <a:t>override</a:t>
            </a:r>
            <a:r>
              <a:rPr lang="ko-KR" altLang="en-US" sz="1200" dirty="0" smtClean="0">
                <a:latin typeface="+mn-ea"/>
              </a:rPr>
              <a:t>의 단점이라고 할 수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자식 클래스에서 부모클래스의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사용하고자 할 때 </a:t>
            </a:r>
            <a:r>
              <a:rPr lang="en-US" altLang="ko-KR" sz="1200" dirty="0" smtClean="0">
                <a:latin typeface="+mn-ea"/>
              </a:rPr>
              <a:t>super</a:t>
            </a:r>
            <a:r>
              <a:rPr lang="ko-KR" altLang="en-US" sz="1200" dirty="0" smtClean="0">
                <a:latin typeface="+mn-ea"/>
              </a:rPr>
              <a:t>키워드를 사용 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5" y="2494328"/>
            <a:ext cx="6890729" cy="208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6" y="4656835"/>
            <a:ext cx="4618590" cy="200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311</Words>
  <Application>Microsoft Office PowerPoint</Application>
  <PresentationFormat>와이드스크린</PresentationFormat>
  <Paragraphs>57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607</cp:revision>
  <dcterms:created xsi:type="dcterms:W3CDTF">2014-12-01T08:37:15Z</dcterms:created>
  <dcterms:modified xsi:type="dcterms:W3CDTF">2014-12-17T04:36:26Z</dcterms:modified>
</cp:coreProperties>
</file>