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5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추상클래스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869" y="3500063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추상클래스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6588" y="3900173"/>
            <a:ext cx="384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어린이집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아이들의 식대 계산 프로그래밍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어린이집</a:t>
            </a:r>
            <a:r>
              <a:rPr lang="ko-KR" altLang="en-US" sz="1600" b="1" dirty="0">
                <a:latin typeface="+mn-ea"/>
              </a:rPr>
              <a:t> 아이들의 식대 계산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시나리오 분석 후 추상클래스와 일반클래스를 생각해 본다</a:t>
            </a:r>
            <a:r>
              <a:rPr lang="en-US" altLang="ko-KR" sz="1200" b="1" dirty="0">
                <a:latin typeface="+mn-ea"/>
              </a:rPr>
              <a:t>.(</a:t>
            </a:r>
            <a:r>
              <a:rPr lang="en-US" altLang="ko-KR" sz="1200" b="1" dirty="0" smtClean="0">
                <a:latin typeface="+mn-ea"/>
              </a:rPr>
              <a:t>15_1_ex1_lauchpay)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6" y="1566159"/>
            <a:ext cx="10113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어린이집에</a:t>
            </a:r>
            <a:r>
              <a:rPr lang="ko-KR" altLang="en-US" sz="1200" dirty="0" smtClean="0">
                <a:latin typeface="+mn-ea"/>
              </a:rPr>
              <a:t> 어린이들의 점심 식대 관련하여 프로그래밍을 해볼까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어린이들은 점심으로 쌀밥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불고기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두부조림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미역국이 배식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추가로 </a:t>
            </a:r>
            <a:r>
              <a:rPr lang="ko-KR" altLang="en-US" sz="1200" dirty="0" err="1" smtClean="0">
                <a:latin typeface="+mn-ea"/>
              </a:rPr>
              <a:t>요플레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바나나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우유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아몬드가</a:t>
            </a:r>
            <a:r>
              <a:rPr lang="ko-KR" altLang="en-US" sz="1200" dirty="0" smtClean="0">
                <a:latin typeface="+mn-ea"/>
              </a:rPr>
              <a:t> 간식으로 배식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기본적인 </a:t>
            </a:r>
            <a:r>
              <a:rPr lang="ko-KR" altLang="en-US" sz="1200" dirty="0">
                <a:latin typeface="+mn-ea"/>
              </a:rPr>
              <a:t>쌀밥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불고기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두부조림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미역국은 모든 아이들이 먹습니다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하지만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개인 체질에 따라서 간식은 선택 할 수가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/>
              <a:t>특히 알레르기가 있는 아이들은 </a:t>
            </a:r>
            <a:r>
              <a:rPr lang="ko-KR" altLang="en-US" sz="1200" dirty="0" smtClean="0">
                <a:latin typeface="+mn-ea"/>
              </a:rPr>
              <a:t>간식을 </a:t>
            </a:r>
            <a:r>
              <a:rPr lang="ko-KR" altLang="en-US" sz="1200" dirty="0" smtClean="0">
                <a:latin typeface="+mn-ea"/>
              </a:rPr>
              <a:t>전부 선택하지 않을 수 도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클래스 설계를 해 보도록 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28699" y="3625168"/>
            <a:ext cx="2136531" cy="223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LunchMenu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050" dirty="0" smtClean="0"/>
              <a:t>rice</a:t>
            </a:r>
          </a:p>
          <a:p>
            <a:pPr algn="ctr"/>
            <a:r>
              <a:rPr lang="en-US" altLang="ko-KR" sz="1050" dirty="0" err="1" smtClean="0"/>
              <a:t>bulgogi</a:t>
            </a:r>
            <a:endParaRPr lang="en-US" altLang="ko-KR" sz="1050" dirty="0" smtClean="0"/>
          </a:p>
          <a:p>
            <a:pPr algn="ctr"/>
            <a:endParaRPr lang="en-US" altLang="ko-KR" sz="1050" dirty="0" smtClean="0"/>
          </a:p>
          <a:p>
            <a:pPr algn="ctr"/>
            <a:r>
              <a:rPr lang="en-US" altLang="ko-KR" sz="1050" dirty="0" smtClean="0"/>
              <a:t>banana</a:t>
            </a:r>
            <a:endParaRPr lang="en-US" altLang="ko-KR" sz="1050" dirty="0"/>
          </a:p>
          <a:p>
            <a:pPr algn="ctr"/>
            <a:r>
              <a:rPr lang="en-US" altLang="ko-KR" sz="1050" dirty="0"/>
              <a:t>m</a:t>
            </a:r>
            <a:r>
              <a:rPr lang="en-US" altLang="ko-KR" sz="1050" dirty="0" smtClean="0"/>
              <a:t>ilk</a:t>
            </a:r>
          </a:p>
          <a:p>
            <a:pPr algn="ctr"/>
            <a:r>
              <a:rPr lang="en-US" altLang="ko-KR" sz="1050" dirty="0" smtClean="0"/>
              <a:t>almond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27684" y="2995980"/>
            <a:ext cx="2136531" cy="152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Child1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050" dirty="0" smtClean="0"/>
              <a:t>rice</a:t>
            </a:r>
          </a:p>
          <a:p>
            <a:pPr algn="ctr"/>
            <a:r>
              <a:rPr lang="en-US" altLang="ko-KR" sz="1050" dirty="0" err="1" smtClean="0"/>
              <a:t>bulgogi</a:t>
            </a:r>
            <a:endParaRPr lang="en-US" altLang="ko-KR" sz="1050" dirty="0" smtClean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 smtClean="0"/>
              <a:t>banana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27683" y="4744817"/>
            <a:ext cx="2136531" cy="17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Child2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050" dirty="0" smtClean="0"/>
              <a:t>rice</a:t>
            </a:r>
          </a:p>
          <a:p>
            <a:pPr algn="ctr"/>
            <a:r>
              <a:rPr lang="en-US" altLang="ko-KR" sz="1050" dirty="0" err="1" smtClean="0"/>
              <a:t>bulgogi</a:t>
            </a:r>
            <a:endParaRPr lang="en-US" altLang="ko-KR" sz="1050" dirty="0" smtClean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 smtClean="0"/>
              <a:t>milk</a:t>
            </a:r>
            <a:endParaRPr lang="en-US" altLang="ko-KR" sz="1050" dirty="0"/>
          </a:p>
          <a:p>
            <a:pPr algn="ctr"/>
            <a:r>
              <a:rPr lang="en-US" altLang="ko-KR" sz="1050" dirty="0" smtClean="0"/>
              <a:t>almond</a:t>
            </a:r>
            <a:endParaRPr lang="en-US" altLang="ko-KR" sz="1050" dirty="0"/>
          </a:p>
        </p:txBody>
      </p:sp>
      <p:cxnSp>
        <p:nvCxnSpPr>
          <p:cNvPr id="7" name="직선 화살표 연결선 6"/>
          <p:cNvCxnSpPr>
            <a:stCxn id="27" idx="1"/>
            <a:endCxn id="4" idx="3"/>
          </p:cNvCxnSpPr>
          <p:nvPr/>
        </p:nvCxnSpPr>
        <p:spPr>
          <a:xfrm flipH="1">
            <a:off x="3165230" y="3757613"/>
            <a:ext cx="1462454" cy="9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8" idx="1"/>
            <a:endCxn id="4" idx="3"/>
          </p:cNvCxnSpPr>
          <p:nvPr/>
        </p:nvCxnSpPr>
        <p:spPr>
          <a:xfrm flipH="1" flipV="1">
            <a:off x="3165230" y="4744819"/>
            <a:ext cx="1462453" cy="89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75586" y="3008145"/>
            <a:ext cx="4165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Child1</a:t>
            </a:r>
            <a:r>
              <a:rPr lang="ko-KR" altLang="en-US" sz="1100" dirty="0" smtClean="0">
                <a:latin typeface="+mn-ea"/>
              </a:rPr>
              <a:t>아이는 간식으로 바나나만 먹습니다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5586" y="4744817"/>
            <a:ext cx="4165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Child2</a:t>
            </a:r>
            <a:r>
              <a:rPr lang="ko-KR" altLang="en-US" sz="1100" dirty="0" smtClean="0">
                <a:latin typeface="+mn-ea"/>
              </a:rPr>
              <a:t>아이는 간식으로 우유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아몬드를</a:t>
            </a:r>
            <a:r>
              <a:rPr lang="ko-KR" altLang="en-US" sz="1100" dirty="0" smtClean="0">
                <a:latin typeface="+mn-ea"/>
              </a:rPr>
              <a:t> 먹습니다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841" y="760205"/>
            <a:ext cx="1069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어린이집</a:t>
            </a:r>
            <a:r>
              <a:rPr lang="ko-KR" altLang="en-US" sz="1600" b="1" dirty="0">
                <a:latin typeface="+mn-ea"/>
              </a:rPr>
              <a:t> 아이들의 식대 계산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시나리오 분석 후 추상클래스와 일반클래스를 생각해 본다</a:t>
            </a:r>
            <a:r>
              <a:rPr lang="en-US" altLang="ko-KR" sz="1200" b="1" dirty="0">
                <a:latin typeface="+mn-ea"/>
              </a:rPr>
              <a:t>.(</a:t>
            </a:r>
            <a:r>
              <a:rPr lang="en-US" altLang="ko-KR" sz="1200" b="1" dirty="0" smtClean="0">
                <a:latin typeface="+mn-ea"/>
              </a:rPr>
              <a:t>15_1_ex1_lauchpay)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83" y="1620058"/>
            <a:ext cx="9347285" cy="326325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159</Words>
  <Application>Microsoft Office PowerPoint</Application>
  <PresentationFormat>와이드스크린</PresentationFormat>
  <Paragraphs>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668</cp:revision>
  <dcterms:created xsi:type="dcterms:W3CDTF">2014-12-01T08:37:15Z</dcterms:created>
  <dcterms:modified xsi:type="dcterms:W3CDTF">2014-12-17T06:08:53Z</dcterms:modified>
</cp:coreProperties>
</file>