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5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9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167418" y="176272"/>
            <a:ext cx="441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 추상클래스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 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6572" y="3500063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추상클래스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III</a:t>
            </a:r>
            <a:endParaRPr lang="ko-KR" altLang="en-US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6588" y="3900173"/>
            <a:ext cx="384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자동차 옵션 제작 프로그래밍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자동차 </a:t>
            </a:r>
            <a:r>
              <a:rPr lang="ko-KR" altLang="en-US" sz="1600" b="1" dirty="0" smtClean="0">
                <a:latin typeface="+mn-ea"/>
              </a:rPr>
              <a:t>옵션에 따라 변경되는 세금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시나리오 분석 후 상속을 통해서 자동차 객체를 만들어 본다</a:t>
            </a:r>
            <a:r>
              <a:rPr lang="en-US" altLang="ko-KR" sz="1200" b="1" dirty="0" smtClean="0">
                <a:latin typeface="+mn-ea"/>
              </a:rPr>
              <a:t>.(16_1_ex1_makecar)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22036" y="1566159"/>
            <a:ext cx="101138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자동차의 경우 동일한 자동차 모델에서 옵션사항에 따라서 세금에 차이가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그 중 배기량이 높은 자동차의 경우 세금이 높습니다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8699" y="3143160"/>
            <a:ext cx="2136531" cy="2239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StarCar</a:t>
            </a:r>
            <a:endParaRPr lang="en-US" altLang="ko-KR" sz="1400" dirty="0" smtClean="0"/>
          </a:p>
          <a:p>
            <a:pPr algn="ctr"/>
            <a:endParaRPr lang="en-US" altLang="ko-KR" sz="1050" dirty="0" smtClean="0"/>
          </a:p>
          <a:p>
            <a:pPr algn="ctr"/>
            <a:r>
              <a:rPr lang="en-US" altLang="ko-KR" sz="1050" dirty="0" smtClean="0"/>
              <a:t>color</a:t>
            </a:r>
          </a:p>
          <a:p>
            <a:pPr algn="ctr"/>
            <a:r>
              <a:rPr lang="en-US" altLang="ko-KR" sz="1050" dirty="0"/>
              <a:t>t</a:t>
            </a:r>
            <a:r>
              <a:rPr lang="en-US" altLang="ko-KR" sz="1050" dirty="0" smtClean="0"/>
              <a:t>ire</a:t>
            </a:r>
          </a:p>
          <a:p>
            <a:pPr algn="ctr"/>
            <a:r>
              <a:rPr lang="en-US" altLang="ko-KR" sz="1050" dirty="0" smtClean="0"/>
              <a:t>displacement</a:t>
            </a:r>
          </a:p>
          <a:p>
            <a:pPr algn="ctr"/>
            <a:r>
              <a:rPr lang="en-US" altLang="ko-KR" sz="1050" dirty="0" smtClean="0"/>
              <a:t>Handle</a:t>
            </a:r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 err="1" smtClean="0"/>
              <a:t>getSpec</a:t>
            </a:r>
            <a:r>
              <a:rPr lang="en-US" altLang="ko-KR" sz="1050" dirty="0" smtClean="0"/>
              <a:t>()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27684" y="2259106"/>
            <a:ext cx="2136531" cy="177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StarCarLowGrade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050" dirty="0" smtClean="0"/>
              <a:t>tax</a:t>
            </a:r>
          </a:p>
          <a:p>
            <a:pPr algn="ctr"/>
            <a:r>
              <a:rPr lang="en-US" altLang="ko-KR" sz="1050" dirty="0" smtClean="0"/>
              <a:t>color = </a:t>
            </a:r>
            <a:r>
              <a:rPr lang="ko-KR" altLang="en-US" sz="1050" dirty="0" smtClean="0"/>
              <a:t>블루</a:t>
            </a:r>
            <a:endParaRPr lang="en-US" altLang="ko-KR" sz="1050" dirty="0" smtClean="0"/>
          </a:p>
          <a:p>
            <a:pPr algn="ctr"/>
            <a:r>
              <a:rPr lang="en-US" altLang="ko-KR" sz="1050" dirty="0"/>
              <a:t>t</a:t>
            </a:r>
            <a:r>
              <a:rPr lang="en-US" altLang="ko-KR" sz="1050" dirty="0" smtClean="0"/>
              <a:t>ire = </a:t>
            </a:r>
            <a:r>
              <a:rPr lang="ko-KR" altLang="en-US" sz="1050" dirty="0" smtClean="0"/>
              <a:t>일반타이어</a:t>
            </a:r>
            <a:endParaRPr lang="en-US" altLang="ko-KR" sz="1050" dirty="0" smtClean="0"/>
          </a:p>
          <a:p>
            <a:pPr algn="ctr"/>
            <a:r>
              <a:rPr lang="en-US" altLang="ko-KR" sz="1050" dirty="0"/>
              <a:t>d</a:t>
            </a:r>
            <a:r>
              <a:rPr lang="en-US" altLang="ko-KR" sz="1050" dirty="0" smtClean="0"/>
              <a:t>isplacement = 2000</a:t>
            </a:r>
            <a:endParaRPr lang="en-US" altLang="ko-KR" sz="1050" dirty="0"/>
          </a:p>
          <a:p>
            <a:pPr algn="ctr"/>
            <a:r>
              <a:rPr lang="en-US" altLang="ko-KR" sz="1050" dirty="0"/>
              <a:t>h</a:t>
            </a:r>
            <a:r>
              <a:rPr lang="en-US" altLang="ko-KR" sz="1050" dirty="0" smtClean="0"/>
              <a:t>andle = </a:t>
            </a:r>
            <a:r>
              <a:rPr lang="ko-KR" altLang="en-US" sz="1050" dirty="0" smtClean="0"/>
              <a:t>파워핸들</a:t>
            </a:r>
            <a:endParaRPr lang="en-US" altLang="ko-KR" sz="1050" dirty="0" smtClean="0"/>
          </a:p>
          <a:p>
            <a:pPr algn="ctr"/>
            <a:endParaRPr lang="en-US" altLang="ko-KR" sz="1050" dirty="0" smtClean="0"/>
          </a:p>
          <a:p>
            <a:pPr algn="ctr"/>
            <a:r>
              <a:rPr lang="en-US" altLang="ko-KR" sz="1050" dirty="0" err="1" smtClean="0"/>
              <a:t>getSpec</a:t>
            </a:r>
            <a:r>
              <a:rPr lang="en-US" altLang="ko-KR" sz="1050" dirty="0" smtClean="0"/>
              <a:t>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627683" y="4262809"/>
            <a:ext cx="2136531" cy="178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StarCarHighGrade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050" dirty="0" smtClean="0"/>
              <a:t>tax</a:t>
            </a:r>
          </a:p>
          <a:p>
            <a:pPr algn="ctr"/>
            <a:r>
              <a:rPr lang="en-US" altLang="ko-KR" sz="1050" dirty="0" smtClean="0"/>
              <a:t>color </a:t>
            </a:r>
            <a:r>
              <a:rPr lang="en-US" altLang="ko-KR" sz="1050" dirty="0"/>
              <a:t>= </a:t>
            </a:r>
            <a:r>
              <a:rPr lang="ko-KR" altLang="en-US" sz="1050" dirty="0" err="1" smtClean="0"/>
              <a:t>레드</a:t>
            </a:r>
            <a:endParaRPr lang="en-US" altLang="ko-KR" sz="1050" dirty="0"/>
          </a:p>
          <a:p>
            <a:pPr algn="ctr"/>
            <a:r>
              <a:rPr lang="en-US" altLang="ko-KR" sz="1050" dirty="0" smtClean="0"/>
              <a:t>Tire </a:t>
            </a:r>
            <a:r>
              <a:rPr lang="en-US" altLang="ko-KR" sz="1050" dirty="0"/>
              <a:t>= </a:t>
            </a:r>
            <a:r>
              <a:rPr lang="ko-KR" altLang="en-US" sz="1050" dirty="0" smtClean="0"/>
              <a:t>광폭타이어</a:t>
            </a:r>
            <a:endParaRPr lang="en-US" altLang="ko-KR" sz="1050" dirty="0"/>
          </a:p>
          <a:p>
            <a:pPr algn="ctr"/>
            <a:r>
              <a:rPr lang="en-US" altLang="ko-KR" sz="1050" dirty="0" smtClean="0"/>
              <a:t>Displacement </a:t>
            </a:r>
            <a:r>
              <a:rPr lang="en-US" altLang="ko-KR" sz="1050" dirty="0"/>
              <a:t>= </a:t>
            </a:r>
            <a:r>
              <a:rPr lang="en-US" altLang="ko-KR" sz="1050" dirty="0" smtClean="0"/>
              <a:t>2200</a:t>
            </a:r>
            <a:endParaRPr lang="en-US" altLang="ko-KR" sz="1050" dirty="0"/>
          </a:p>
          <a:p>
            <a:pPr algn="ctr"/>
            <a:r>
              <a:rPr lang="en-US" altLang="ko-KR" sz="1050" dirty="0"/>
              <a:t>handle = </a:t>
            </a:r>
            <a:r>
              <a:rPr lang="ko-KR" altLang="en-US" sz="1050" dirty="0" smtClean="0"/>
              <a:t>파워핸들</a:t>
            </a:r>
            <a:endParaRPr lang="en-US" altLang="ko-KR" sz="1050" dirty="0" smtClean="0"/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 err="1"/>
              <a:t>getSpec</a:t>
            </a:r>
            <a:r>
              <a:rPr lang="en-US" altLang="ko-KR" sz="1050" dirty="0" smtClean="0"/>
              <a:t>()</a:t>
            </a:r>
            <a:endParaRPr lang="en-US" altLang="ko-KR" sz="1050" dirty="0"/>
          </a:p>
        </p:txBody>
      </p:sp>
      <p:cxnSp>
        <p:nvCxnSpPr>
          <p:cNvPr id="19" name="직선 화살표 연결선 18"/>
          <p:cNvCxnSpPr>
            <a:stCxn id="17" idx="1"/>
            <a:endCxn id="15" idx="3"/>
          </p:cNvCxnSpPr>
          <p:nvPr/>
        </p:nvCxnSpPr>
        <p:spPr>
          <a:xfrm flipH="1">
            <a:off x="3165230" y="3148172"/>
            <a:ext cx="1462454" cy="111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8" idx="1"/>
            <a:endCxn id="15" idx="3"/>
          </p:cNvCxnSpPr>
          <p:nvPr/>
        </p:nvCxnSpPr>
        <p:spPr>
          <a:xfrm flipH="1" flipV="1">
            <a:off x="3165230" y="4262811"/>
            <a:ext cx="1462453" cy="89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75586" y="2536650"/>
            <a:ext cx="4165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getSpec</a:t>
            </a:r>
            <a:r>
              <a:rPr lang="en-US" altLang="ko-KR" sz="1100" dirty="0" smtClean="0">
                <a:latin typeface="+mn-ea"/>
              </a:rPr>
              <a:t>()</a:t>
            </a:r>
            <a:r>
              <a:rPr lang="ko-KR" altLang="en-US" sz="1100" dirty="0" smtClean="0">
                <a:latin typeface="+mn-ea"/>
              </a:rPr>
              <a:t>을 통해서 자동차의 옵션을 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세금을 파악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75586" y="4441243"/>
            <a:ext cx="4165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getSpec</a:t>
            </a:r>
            <a:r>
              <a:rPr lang="en-US" altLang="ko-KR" sz="1100" dirty="0" smtClean="0">
                <a:latin typeface="+mn-ea"/>
              </a:rPr>
              <a:t>()</a:t>
            </a:r>
            <a:r>
              <a:rPr lang="ko-KR" altLang="en-US" sz="1100" dirty="0" smtClean="0">
                <a:latin typeface="+mn-ea"/>
              </a:rPr>
              <a:t>을 통해서 자동차의 옵션을 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세금을 파악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자동차 </a:t>
            </a:r>
            <a:r>
              <a:rPr lang="ko-KR" altLang="en-US" sz="1600" b="1" dirty="0" smtClean="0">
                <a:latin typeface="+mn-ea"/>
              </a:rPr>
              <a:t>옵션에 따라 변경되는 세금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시나리오 분석 후 상속을 통해서 자동차 객체를 만들어 본다</a:t>
            </a:r>
            <a:r>
              <a:rPr lang="en-US" altLang="ko-KR" sz="1200" b="1" dirty="0" smtClean="0">
                <a:latin typeface="+mn-ea"/>
              </a:rPr>
              <a:t>.(16_1_ex1_makecar)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47" y="1610984"/>
            <a:ext cx="8449489" cy="333588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142</Words>
  <Application>Microsoft Office PowerPoint</Application>
  <PresentationFormat>와이드스크린</PresentationFormat>
  <Paragraphs>43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684</cp:revision>
  <dcterms:created xsi:type="dcterms:W3CDTF">2014-12-01T08:37:15Z</dcterms:created>
  <dcterms:modified xsi:type="dcterms:W3CDTF">2014-12-16T01:33:06Z</dcterms:modified>
</cp:coreProperties>
</file>