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5" r:id="rId3"/>
    <p:sldId id="267" r:id="rId4"/>
    <p:sldId id="268" r:id="rId5"/>
    <p:sldId id="269" r:id="rId6"/>
    <p:sldId id="266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인터페이스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– 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0659" y="3500063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6588" y="3900173"/>
            <a:ext cx="384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인터페이스의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인터페이스의 문법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다형성이란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17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인터페이스의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2475213"/>
            <a:ext cx="1034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인터페이스란</a:t>
            </a:r>
            <a:r>
              <a:rPr lang="en-US" altLang="ko-KR" sz="1200" b="1" dirty="0" smtClean="0">
                <a:latin typeface="+mn-ea"/>
              </a:rPr>
              <a:t>?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2784016"/>
            <a:ext cx="10349547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2036" y="1213434"/>
            <a:ext cx="103495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객체지향 언어를 접하면서 </a:t>
            </a:r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인터페이스</a:t>
            </a:r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에 대한 이해는 결코 쉬운 일은 아닙니다</a:t>
            </a:r>
            <a:r>
              <a:rPr lang="en-US" altLang="ko-KR" sz="1100" dirty="0">
                <a:latin typeface="+mn-ea"/>
              </a:rPr>
              <a:t>.</a:t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여기서 </a:t>
            </a:r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쉽지 않다</a:t>
            </a:r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라는 의미는 인터페이스 문법을 습득하는 것에 어려움이 있다는 것이 아니고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인터페이스를 </a:t>
            </a:r>
            <a:r>
              <a:rPr lang="ko-KR" altLang="en-US" sz="1100" dirty="0">
                <a:latin typeface="+mn-ea"/>
              </a:rPr>
              <a:t>개발 중인 프로그래밍에 어떻게 접목시켜야 할지 고민이 많이 된다는 것입니다</a:t>
            </a:r>
            <a:r>
              <a:rPr lang="en-US" altLang="ko-KR" sz="1100" dirty="0">
                <a:latin typeface="+mn-ea"/>
              </a:rPr>
              <a:t>.</a:t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 smtClean="0">
                <a:latin typeface="+mn-ea"/>
              </a:rPr>
              <a:t>사실 </a:t>
            </a:r>
            <a:r>
              <a:rPr lang="ko-KR" altLang="en-US" sz="1100" dirty="0">
                <a:latin typeface="+mn-ea"/>
              </a:rPr>
              <a:t>이번 강의를 통해 인터페이스를 완전히 이해하고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실제 프로젝트에 적용한다는 것은 어렵습니다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이번 </a:t>
            </a:r>
            <a:r>
              <a:rPr lang="ko-KR" altLang="en-US" sz="1100" dirty="0">
                <a:latin typeface="+mn-ea"/>
              </a:rPr>
              <a:t>강의를 통해서 인터페이스의 문법을 이해하고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추후 살펴볼 디자인 패턴 강의 때 다시 한번 인터페이스를 공부한다면 좋을 거 같습니다</a:t>
            </a:r>
            <a:r>
              <a:rPr lang="en-US" altLang="ko-KR" sz="1100" dirty="0">
                <a:latin typeface="+mn-ea"/>
              </a:rPr>
              <a:t>.</a:t>
            </a:r>
            <a:br>
              <a:rPr lang="en-US" altLang="ko-KR" sz="1100" dirty="0">
                <a:latin typeface="+mn-ea"/>
              </a:rPr>
            </a:br>
            <a:r>
              <a:rPr lang="ko-KR" altLang="en-US" sz="1100" dirty="0">
                <a:latin typeface="+mn-ea"/>
              </a:rPr>
              <a:t>그리고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실무에서 규모가 어느 정도 큰 프로젝트를 하게 된다면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인터페이스의 필요성에 대해서 완전히 이해를 하시게 될 것입니다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036" y="2860679"/>
            <a:ext cx="103495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인터페이스란 </a:t>
            </a:r>
            <a:r>
              <a:rPr lang="en-US" altLang="ko-KR" sz="1100" dirty="0" smtClean="0">
                <a:latin typeface="+mn-ea"/>
              </a:rPr>
              <a:t>? - </a:t>
            </a:r>
            <a:r>
              <a:rPr lang="ko-KR" altLang="en-US" sz="1100" dirty="0" smtClean="0">
                <a:latin typeface="+mn-ea"/>
              </a:rPr>
              <a:t>객체와 객체의 소통 수단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작업 명세서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앞으로 이렇게 만들어요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err="1" smtClean="0">
                <a:latin typeface="+mn-ea"/>
              </a:rPr>
              <a:t>다형성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– JAVA</a:t>
            </a:r>
            <a:r>
              <a:rPr lang="ko-KR" altLang="en-US" sz="1100" dirty="0" smtClean="0">
                <a:latin typeface="+mn-ea"/>
              </a:rPr>
              <a:t>에서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다형성을</a:t>
            </a:r>
            <a:r>
              <a:rPr lang="ko-KR" altLang="en-US" sz="1100" dirty="0" smtClean="0">
                <a:latin typeface="+mn-ea"/>
              </a:rPr>
              <a:t> 가능하게 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어렵지 않아요</a:t>
            </a:r>
            <a:r>
              <a:rPr lang="en-US" altLang="ko-KR" sz="1100" dirty="0" smtClean="0">
                <a:latin typeface="+mn-ea"/>
              </a:rPr>
              <a:t>. – </a:t>
            </a:r>
            <a:r>
              <a:rPr lang="ko-KR" altLang="en-US" sz="1100" dirty="0" smtClean="0">
                <a:latin typeface="+mn-ea"/>
              </a:rPr>
              <a:t>사용법은 어렵지 않지만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실제 개발에 적용시키기는 쉽지 않아요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err="1" smtClean="0">
                <a:latin typeface="+mn-ea"/>
              </a:rPr>
              <a:t>인터페이지를</a:t>
            </a:r>
            <a:r>
              <a:rPr lang="ko-KR" altLang="en-US" sz="1100" dirty="0" smtClean="0">
                <a:latin typeface="+mn-ea"/>
              </a:rPr>
              <a:t> 공부하는데 가장 좋은 방법은 </a:t>
            </a:r>
            <a:r>
              <a:rPr lang="en-US" altLang="ko-KR" sz="1100" dirty="0" smtClean="0">
                <a:latin typeface="+mn-ea"/>
              </a:rPr>
              <a:t>– </a:t>
            </a:r>
            <a:r>
              <a:rPr lang="ko-KR" altLang="en-US" sz="1100" dirty="0" smtClean="0">
                <a:latin typeface="+mn-ea"/>
              </a:rPr>
              <a:t>디자인 패턴이나 </a:t>
            </a:r>
            <a:r>
              <a:rPr lang="ko-KR" altLang="en-US" sz="1100" dirty="0" err="1" smtClean="0">
                <a:latin typeface="+mn-ea"/>
              </a:rPr>
              <a:t>프레임웍을</a:t>
            </a:r>
            <a:r>
              <a:rPr lang="ko-KR" altLang="en-US" sz="1100" dirty="0" smtClean="0">
                <a:latin typeface="+mn-ea"/>
              </a:rPr>
              <a:t> 통해 습득하는 것이 최선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객체를 부속품화 </a:t>
            </a:r>
            <a:r>
              <a:rPr lang="en-US" altLang="ko-KR" sz="1100" dirty="0" smtClean="0">
                <a:latin typeface="+mn-ea"/>
              </a:rPr>
              <a:t>– </a:t>
            </a:r>
            <a:r>
              <a:rPr lang="ko-KR" altLang="en-US" sz="1100" dirty="0" smtClean="0">
                <a:latin typeface="+mn-ea"/>
              </a:rPr>
              <a:t>다양한 객체를 제품의 부속품처럼 개발자 마음대로 변경 할 수 있습니다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ko-KR" altLang="en-US" sz="1100" dirty="0" smtClean="0">
                <a:latin typeface="+mn-ea"/>
              </a:rPr>
              <a:t>정품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err="1" smtClean="0">
                <a:latin typeface="+mn-ea"/>
              </a:rPr>
              <a:t>비정품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036" y="4251417"/>
            <a:ext cx="1034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인터페이스 문법</a:t>
            </a:r>
            <a:endParaRPr lang="en-US" altLang="ko-KR" sz="12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822036" y="4560220"/>
            <a:ext cx="10349547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2036" y="4636883"/>
            <a:ext cx="103495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실제 기능은 없어요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구현된 기능은 없어요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err="1" smtClean="0">
                <a:latin typeface="+mn-ea"/>
              </a:rPr>
              <a:t>추상메소드와</a:t>
            </a:r>
            <a:r>
              <a:rPr lang="ko-KR" altLang="en-US" sz="1100" dirty="0" smtClean="0">
                <a:latin typeface="+mn-ea"/>
              </a:rPr>
              <a:t> 상소만이 존재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Private</a:t>
            </a:r>
            <a:r>
              <a:rPr lang="ko-KR" altLang="en-US" sz="1100" dirty="0" smtClean="0">
                <a:latin typeface="+mn-ea"/>
              </a:rPr>
              <a:t>는 안돼요 </a:t>
            </a:r>
            <a:r>
              <a:rPr lang="en-US" altLang="ko-KR" sz="1100" dirty="0" smtClean="0">
                <a:latin typeface="+mn-ea"/>
              </a:rPr>
              <a:t>– </a:t>
            </a:r>
            <a:r>
              <a:rPr lang="ko-KR" altLang="en-US" sz="1100" dirty="0" smtClean="0">
                <a:latin typeface="+mn-ea"/>
              </a:rPr>
              <a:t>상수를 만들 때 </a:t>
            </a:r>
            <a:r>
              <a:rPr lang="en-US" altLang="ko-KR" sz="1100" dirty="0" smtClean="0">
                <a:latin typeface="+mn-ea"/>
              </a:rPr>
              <a:t>private </a:t>
            </a:r>
            <a:r>
              <a:rPr lang="ko-KR" altLang="en-US" sz="1100" dirty="0" smtClean="0">
                <a:latin typeface="+mn-ea"/>
              </a:rPr>
              <a:t>접근 </a:t>
            </a:r>
            <a:r>
              <a:rPr lang="ko-KR" altLang="en-US" sz="1100" dirty="0" err="1" smtClean="0">
                <a:latin typeface="+mn-ea"/>
              </a:rPr>
              <a:t>제한자는</a:t>
            </a:r>
            <a:r>
              <a:rPr lang="ko-KR" altLang="en-US" sz="1100" dirty="0" smtClean="0">
                <a:latin typeface="+mn-ea"/>
              </a:rPr>
              <a:t> 안돼요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추상화 </a:t>
            </a:r>
            <a:r>
              <a:rPr lang="en-US" altLang="ko-KR" sz="1100" dirty="0" smtClean="0">
                <a:latin typeface="+mn-ea"/>
              </a:rPr>
              <a:t>– 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무조건 추상 </a:t>
            </a:r>
            <a:r>
              <a:rPr lang="ko-KR" altLang="en-US" sz="1100" dirty="0" err="1" smtClean="0">
                <a:latin typeface="+mn-ea"/>
              </a:rPr>
              <a:t>메소드만</a:t>
            </a:r>
            <a:r>
              <a:rPr lang="ko-KR" altLang="en-US" sz="1100" dirty="0" smtClean="0">
                <a:latin typeface="+mn-ea"/>
              </a:rPr>
              <a:t> 존재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객체타입 </a:t>
            </a:r>
            <a:r>
              <a:rPr lang="en-US" altLang="ko-KR" sz="1100" dirty="0" smtClean="0">
                <a:latin typeface="+mn-ea"/>
              </a:rPr>
              <a:t>– </a:t>
            </a:r>
            <a:r>
              <a:rPr lang="ko-KR" altLang="en-US" sz="1100" dirty="0" smtClean="0">
                <a:latin typeface="+mn-ea"/>
              </a:rPr>
              <a:t>인터페이스는 객체는 아닙니다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다만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객체 타입으로만 사용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구현은 실행 되는 객체의 </a:t>
            </a:r>
            <a:r>
              <a:rPr lang="ko-KR" altLang="en-US" sz="1100" dirty="0" err="1" smtClean="0">
                <a:latin typeface="+mn-ea"/>
              </a:rPr>
              <a:t>메소드에서</a:t>
            </a:r>
            <a:r>
              <a:rPr lang="ko-KR" altLang="en-US" sz="1100" dirty="0" smtClean="0">
                <a:latin typeface="+mn-ea"/>
              </a:rPr>
              <a:t>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58" y="4636883"/>
            <a:ext cx="3362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인터페이스의 문법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기억하세요</a:t>
            </a:r>
            <a:r>
              <a:rPr lang="en-US" altLang="ko-KR" sz="1200" b="1" dirty="0" smtClean="0">
                <a:latin typeface="+mn-ea"/>
              </a:rPr>
              <a:t>. </a:t>
            </a:r>
            <a:r>
              <a:rPr lang="ko-KR" altLang="en-US" sz="1200" b="1" dirty="0" smtClean="0">
                <a:latin typeface="+mn-ea"/>
              </a:rPr>
              <a:t>상수와 </a:t>
            </a:r>
            <a:r>
              <a:rPr lang="ko-KR" altLang="en-US" sz="1200" b="1" dirty="0" err="1" smtClean="0">
                <a:latin typeface="+mn-ea"/>
              </a:rPr>
              <a:t>추상메소드만</a:t>
            </a:r>
            <a:r>
              <a:rPr lang="ko-KR" altLang="en-US" sz="1200" b="1" dirty="0" smtClean="0">
                <a:latin typeface="+mn-ea"/>
              </a:rPr>
              <a:t> 존재 합니다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22036" y="1610984"/>
            <a:ext cx="1011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우선 간단한 예제를 통해 </a:t>
            </a:r>
            <a:r>
              <a:rPr lang="ko-KR" altLang="en-US" sz="1100" dirty="0" err="1" smtClean="0">
                <a:latin typeface="+mn-ea"/>
              </a:rPr>
              <a:t>인테페이스가</a:t>
            </a:r>
            <a:r>
              <a:rPr lang="ko-KR" altLang="en-US" sz="1100" dirty="0" smtClean="0">
                <a:latin typeface="+mn-ea"/>
              </a:rPr>
              <a:t> 어떻게 생겼는지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또 어떻게 사용 하는지를 알아 보도록 하겠습니다</a:t>
            </a:r>
            <a:r>
              <a:rPr lang="en-US" altLang="ko-KR" sz="1100" dirty="0">
                <a:latin typeface="+mn-ea"/>
              </a:rPr>
              <a:t>. (</a:t>
            </a:r>
            <a:r>
              <a:rPr lang="en-US" altLang="ko-KR" sz="1100" dirty="0" smtClean="0">
                <a:latin typeface="+mn-ea"/>
              </a:rPr>
              <a:t>17_2_ex1_interfaceex)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0" y="3059698"/>
            <a:ext cx="10196946" cy="236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410325" y="2324100"/>
            <a:ext cx="17430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n-ea"/>
              </a:rPr>
              <a:t>상수만 존재 합니다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6496050" y="2667000"/>
            <a:ext cx="785813" cy="105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</p:cNvCxnSpPr>
          <p:nvPr/>
        </p:nvCxnSpPr>
        <p:spPr>
          <a:xfrm>
            <a:off x="7281863" y="2667000"/>
            <a:ext cx="2271712" cy="105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410324" y="5085212"/>
            <a:ext cx="2276476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n-ea"/>
              </a:rPr>
              <a:t>추상 </a:t>
            </a:r>
            <a:r>
              <a:rPr lang="ko-KR" altLang="en-US" sz="1400" b="1" dirty="0" err="1" smtClean="0">
                <a:latin typeface="+mn-ea"/>
              </a:rPr>
              <a:t>메소드만</a:t>
            </a:r>
            <a:r>
              <a:rPr lang="ko-KR" altLang="en-US" sz="1400" b="1" dirty="0" smtClean="0">
                <a:latin typeface="+mn-ea"/>
              </a:rPr>
              <a:t> 존재합니다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H="1" flipV="1">
            <a:off x="6253058" y="4243906"/>
            <a:ext cx="1295504" cy="84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0"/>
          </p:cNvCxnSpPr>
          <p:nvPr/>
        </p:nvCxnSpPr>
        <p:spPr>
          <a:xfrm flipV="1">
            <a:off x="7548562" y="4162426"/>
            <a:ext cx="1138238" cy="922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인터페이스의 문법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+mn-ea"/>
              </a:rPr>
              <a:t>스마트폰</a:t>
            </a:r>
            <a:r>
              <a:rPr lang="ko-KR" altLang="en-US" sz="1200" b="1" dirty="0" smtClean="0">
                <a:latin typeface="+mn-ea"/>
              </a:rPr>
              <a:t> 제작을 통한 </a:t>
            </a:r>
            <a:r>
              <a:rPr lang="en-US" altLang="ko-KR" sz="1200" b="1" dirty="0" smtClean="0">
                <a:latin typeface="+mn-ea"/>
              </a:rPr>
              <a:t>Interface</a:t>
            </a:r>
            <a:r>
              <a:rPr lang="ko-KR" altLang="en-US" sz="1200" b="1" dirty="0" smtClean="0">
                <a:latin typeface="+mn-ea"/>
              </a:rPr>
              <a:t>의 이해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22036" y="1610984"/>
            <a:ext cx="101138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요즘 </a:t>
            </a:r>
            <a:r>
              <a:rPr lang="ko-KR" altLang="en-US" sz="1100" dirty="0" err="1" smtClean="0">
                <a:latin typeface="+mn-ea"/>
              </a:rPr>
              <a:t>스마트폰에는</a:t>
            </a:r>
            <a:r>
              <a:rPr lang="ko-KR" altLang="en-US" sz="1100" dirty="0" smtClean="0">
                <a:latin typeface="+mn-ea"/>
              </a:rPr>
              <a:t> 아주 많은 기능이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제조사에서 출시할 때 기본적으로 설치되어 있는 </a:t>
            </a:r>
            <a:r>
              <a:rPr lang="ko-KR" altLang="en-US" sz="1100" dirty="0" err="1" smtClean="0">
                <a:latin typeface="+mn-ea"/>
              </a:rPr>
              <a:t>어플외에도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구글스토어를</a:t>
            </a:r>
            <a:r>
              <a:rPr lang="ko-KR" altLang="en-US" sz="1100" dirty="0" smtClean="0">
                <a:latin typeface="+mn-ea"/>
              </a:rPr>
              <a:t> 통해서 다양한 </a:t>
            </a:r>
            <a:r>
              <a:rPr lang="ko-KR" altLang="en-US" sz="1100" dirty="0" err="1" smtClean="0">
                <a:latin typeface="+mn-ea"/>
              </a:rPr>
              <a:t>어플을</a:t>
            </a:r>
            <a:r>
              <a:rPr lang="ko-KR" altLang="en-US" sz="1100" dirty="0" smtClean="0">
                <a:latin typeface="+mn-ea"/>
              </a:rPr>
              <a:t> 설치할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시나리오 </a:t>
            </a:r>
            <a:r>
              <a:rPr lang="en-US" altLang="ko-KR" sz="1100" dirty="0" smtClean="0">
                <a:latin typeface="+mn-ea"/>
              </a:rPr>
              <a:t>:</a:t>
            </a:r>
          </a:p>
          <a:p>
            <a:r>
              <a:rPr lang="en-US" altLang="ko-KR" sz="1100" dirty="0" smtClean="0">
                <a:latin typeface="+mn-ea"/>
              </a:rPr>
              <a:t>A</a:t>
            </a:r>
            <a:r>
              <a:rPr lang="ko-KR" altLang="en-US" sz="1100" dirty="0" smtClean="0">
                <a:latin typeface="+mn-ea"/>
              </a:rPr>
              <a:t>전자에서 다양한 </a:t>
            </a:r>
            <a:r>
              <a:rPr lang="ko-KR" altLang="en-US" sz="1100" dirty="0" err="1" smtClean="0">
                <a:latin typeface="+mn-ea"/>
              </a:rPr>
              <a:t>스마트폰을</a:t>
            </a:r>
            <a:r>
              <a:rPr lang="ko-KR" altLang="en-US" sz="1100" dirty="0" smtClean="0">
                <a:latin typeface="+mn-ea"/>
              </a:rPr>
              <a:t> 만듭니다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모델별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스펙은</a:t>
            </a:r>
            <a:r>
              <a:rPr lang="ko-KR" altLang="en-US" sz="1100" dirty="0" smtClean="0">
                <a:latin typeface="+mn-ea"/>
              </a:rPr>
              <a:t> 아래와 같습니다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15197"/>
              </p:ext>
            </p:extLst>
          </p:nvPr>
        </p:nvGraphicFramePr>
        <p:xfrm>
          <a:off x="895350" y="2638425"/>
          <a:ext cx="384809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107"/>
                <a:gridCol w="1054664"/>
                <a:gridCol w="1054664"/>
                <a:gridCol w="1054664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전화 송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수신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TV</a:t>
                      </a:r>
                      <a:r>
                        <a:rPr lang="ko-KR" altLang="en-US" sz="1100" u="none" strike="noStrike">
                          <a:effectLst/>
                        </a:rPr>
                        <a:t>리모컨 기능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r>
                        <a:rPr lang="ko-KR" altLang="en-US" sz="1100" u="none" strike="noStrike">
                          <a:effectLst/>
                        </a:rPr>
                        <a:t>제품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기본 미탑재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r>
                        <a:rPr lang="ko-KR" altLang="en-US" sz="1100" u="none" strike="noStrike">
                          <a:effectLst/>
                        </a:rPr>
                        <a:t>제품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기본 탑재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r>
                        <a:rPr lang="ko-KR" altLang="en-US" sz="1100" u="none" strike="noStrike">
                          <a:effectLst/>
                        </a:rPr>
                        <a:t>제품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기본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미탑재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8" y="2632240"/>
            <a:ext cx="6116467" cy="323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인터페이스의 문법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+mn-ea"/>
              </a:rPr>
              <a:t>스마트폰</a:t>
            </a:r>
            <a:r>
              <a:rPr lang="ko-KR" altLang="en-US" sz="1200" b="1" dirty="0" smtClean="0">
                <a:latin typeface="+mn-ea"/>
              </a:rPr>
              <a:t> 제작을 통한 </a:t>
            </a:r>
            <a:r>
              <a:rPr lang="en-US" altLang="ko-KR" sz="1200" b="1" dirty="0" smtClean="0">
                <a:latin typeface="+mn-ea"/>
              </a:rPr>
              <a:t>Interface</a:t>
            </a:r>
            <a:r>
              <a:rPr lang="ko-KR" altLang="en-US" sz="1200" b="1" dirty="0" smtClean="0">
                <a:latin typeface="+mn-ea"/>
              </a:rPr>
              <a:t>의 이해</a:t>
            </a:r>
            <a:endParaRPr lang="en-US" altLang="ko-KR" sz="1200" b="1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22036" y="1575816"/>
            <a:ext cx="1011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호출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 하는 객체를 잘 보세요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2" y="1872594"/>
            <a:ext cx="53625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19200" y="2800350"/>
            <a:ext cx="3009900" cy="119062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다형성이란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말 그대로 객체가 다양하게 변할 수 있다고 생각하면 됩니다</a:t>
            </a:r>
            <a:r>
              <a:rPr lang="en-US" altLang="ko-KR" sz="1200" b="1" dirty="0" smtClean="0"/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22036" y="1575816"/>
            <a:ext cx="1011381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개인적으로 </a:t>
            </a:r>
            <a:r>
              <a:rPr lang="ko-KR" altLang="en-US" sz="1100" dirty="0" err="1" smtClean="0">
                <a:latin typeface="+mn-ea"/>
              </a:rPr>
              <a:t>좋아하는영화중에</a:t>
            </a:r>
            <a:r>
              <a:rPr lang="ko-KR" altLang="en-US" sz="1100" dirty="0" smtClean="0">
                <a:latin typeface="+mn-ea"/>
              </a:rPr>
              <a:t> 돌연변이를 대상으로 만든 영화가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등장인물들은 개인의 능력에 따라서 불을 쏠 수도 있고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세상을 얼려 버릴 수도 있고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또는 벽을 통과할 수도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가장 부러웠던 능력은 원하는 사람으로 언제든지 변할 수 있는 여자 캐릭터였습니다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경찰관도 됐다가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경비원도 됐다가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주방장도 됐다가</a:t>
            </a:r>
            <a:r>
              <a:rPr lang="en-US" altLang="ko-KR" sz="1100" dirty="0" smtClean="0">
                <a:latin typeface="+mn-ea"/>
              </a:rPr>
              <a:t>…..</a:t>
            </a:r>
          </a:p>
          <a:p>
            <a:r>
              <a:rPr lang="ko-KR" altLang="en-US" sz="1100" dirty="0" smtClean="0">
                <a:latin typeface="+mn-ea"/>
              </a:rPr>
              <a:t>이러한 상황을 </a:t>
            </a:r>
            <a:r>
              <a:rPr lang="en-US" altLang="ko-KR" sz="1100" dirty="0" smtClean="0">
                <a:latin typeface="+mn-ea"/>
              </a:rPr>
              <a:t>interface </a:t>
            </a:r>
            <a:r>
              <a:rPr lang="ko-KR" altLang="en-US" sz="1100" dirty="0" smtClean="0">
                <a:latin typeface="+mn-ea"/>
              </a:rPr>
              <a:t>를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통해 살펴보도록 하겠습니다</a:t>
            </a:r>
            <a:r>
              <a:rPr lang="en-US" altLang="ko-KR" sz="1100" dirty="0">
                <a:latin typeface="+mn-ea"/>
              </a:rPr>
              <a:t>. (</a:t>
            </a:r>
            <a:r>
              <a:rPr lang="en-US" altLang="ko-KR" sz="1100" dirty="0" smtClean="0">
                <a:latin typeface="+mn-ea"/>
              </a:rPr>
              <a:t>17_2_ex3_poly)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07818"/>
              </p:ext>
            </p:extLst>
          </p:nvPr>
        </p:nvGraphicFramePr>
        <p:xfrm>
          <a:off x="822036" y="2686050"/>
          <a:ext cx="75565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2400300"/>
                <a:gridCol w="2235200"/>
                <a:gridCol w="2235200"/>
              </a:tblGrid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경찰관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소방관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요리사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배우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범인을 찾을수 있습니다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불을 끌수 있습니다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피자를 만들수 있습니다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잃어버린 물건을 찾을수 있습니다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사람을 구할수 있습니다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스파게티를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만들 수 </a:t>
                      </a:r>
                      <a:r>
                        <a:rPr lang="ko-KR" altLang="en-US" sz="1100" u="none" strike="noStrike" dirty="0">
                          <a:effectLst/>
                        </a:rPr>
                        <a:t>있습니다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17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다형성이란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4" y="1167418"/>
            <a:ext cx="7621432" cy="475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401516" y="1504950"/>
            <a:ext cx="1924050" cy="4476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1167418"/>
            <a:ext cx="22002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2476500"/>
            <a:ext cx="2495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829" y="3852863"/>
            <a:ext cx="21526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415</Words>
  <Application>Microsoft Office PowerPoint</Application>
  <PresentationFormat>와이드스크린</PresentationFormat>
  <Paragraphs>84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751</cp:revision>
  <dcterms:created xsi:type="dcterms:W3CDTF">2014-12-01T08:37:15Z</dcterms:created>
  <dcterms:modified xsi:type="dcterms:W3CDTF">2014-12-16T01:33:00Z</dcterms:modified>
</cp:coreProperties>
</file>