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패턴을 통한 객체지향 언어의 이해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8070" y="3500063"/>
            <a:ext cx="468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패턴을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통한 객체지향 언어의 이해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5294" y="3895522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지금 당장 여러 가지 패턴을 모두 알 수는 없어요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간단한 예제를 통한 패턴의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패턴이란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2036" y="1213434"/>
            <a:ext cx="103495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패턴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디자인 패턴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이란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우리가 지금 배우고 있는 객체지향 언어를 배우는데 가장 </a:t>
            </a:r>
            <a:r>
              <a:rPr lang="ko-KR" altLang="en-US" sz="1100" dirty="0">
                <a:latin typeface="+mn-ea"/>
              </a:rPr>
              <a:t>중요한 방법이라고 생각 되는 것입니다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너</a:t>
            </a:r>
            <a:r>
              <a:rPr lang="ko-KR" altLang="en-US" sz="1100" dirty="0" smtClean="0">
                <a:latin typeface="+mn-ea"/>
              </a:rPr>
              <a:t>무 추상적 인가요</a:t>
            </a:r>
            <a:r>
              <a:rPr lang="en-US" altLang="ko-KR" sz="1100" dirty="0" smtClean="0">
                <a:latin typeface="+mn-ea"/>
              </a:rPr>
              <a:t>?</a:t>
            </a:r>
          </a:p>
          <a:p>
            <a:r>
              <a:rPr lang="ko-KR" altLang="en-US" sz="1100" dirty="0">
                <a:latin typeface="+mn-ea"/>
              </a:rPr>
              <a:t>객체지향이 세상에 등장한 이후로 훌륭한 우리의 선배 개발자들은 어떻게 하면 더욱 </a:t>
            </a:r>
            <a:r>
              <a:rPr lang="ko-KR" altLang="en-US" sz="1100" dirty="0" smtClean="0">
                <a:latin typeface="+mn-ea"/>
              </a:rPr>
              <a:t>빠르게 </a:t>
            </a:r>
            <a:r>
              <a:rPr lang="ko-KR" altLang="en-US" sz="1100" dirty="0">
                <a:latin typeface="+mn-ea"/>
              </a:rPr>
              <a:t>개발하고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유지 보수 측면에서도 효율적으로 개발을 할 수 있을까에 대한 고민을 많이 해왔습니다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사실 지금도 하고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고민을 하던 중 객체지향 언어의 상속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추상화 등의 기능을 이용해서 시간과 인력 투입의 효율을 극대화 하기 위한 방식이 정립되기 시작 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방식을 어떠한 틀로 정해 놓은 것이 바로 디자인 패턴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좀 어렵나요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쉽게 정리하면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우리의 개발자 선배님들이 객체지향 언어의 장점들을 모아 가장 효율적으로 개발을 할 수 있게 만들어 놓은 틀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우리 주변에 많은 개발자들이 객체지향언어를 배웠고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객체지향 언어로 개발을 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결과물을 보면 객체지향과는 거리가 먼 산출물을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개발자를 누군가는 이렇게 말하곤 합니다</a:t>
            </a:r>
            <a:r>
              <a:rPr lang="en-US" altLang="ko-KR" sz="1100" dirty="0" smtClean="0">
                <a:latin typeface="+mn-ea"/>
              </a:rPr>
              <a:t>. ‘</a:t>
            </a:r>
            <a:r>
              <a:rPr lang="ko-KR" altLang="en-US" sz="1100" dirty="0" smtClean="0">
                <a:latin typeface="+mn-ea"/>
              </a:rPr>
              <a:t>무늬만 </a:t>
            </a:r>
            <a:r>
              <a:rPr lang="en-US" altLang="ko-KR" sz="1100" dirty="0" smtClean="0">
                <a:latin typeface="+mn-ea"/>
              </a:rPr>
              <a:t>OOP </a:t>
            </a:r>
            <a:r>
              <a:rPr lang="ko-KR" altLang="en-US" sz="1100" dirty="0" smtClean="0">
                <a:latin typeface="+mn-ea"/>
              </a:rPr>
              <a:t>개발자</a:t>
            </a:r>
            <a:r>
              <a:rPr lang="en-US" altLang="ko-KR" sz="1100" dirty="0" smtClean="0">
                <a:latin typeface="+mn-ea"/>
              </a:rPr>
              <a:t>’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객체지향 언어의 상속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추상화 등등을  배운 상태에서 어떻게 하면 자신이 개발하고 있는 소스에 객체지향적인 요소들을 가미하여 효율적인 개발을 할 수 있을까요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정답은 바로 선배님들이 정형화해 놓은 패턴을 배우는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다양한 패턴을 습득하고 나면</a:t>
            </a:r>
            <a:r>
              <a:rPr lang="en-US" altLang="ko-KR" sz="1100" dirty="0" smtClean="0">
                <a:latin typeface="+mn-ea"/>
              </a:rPr>
              <a:t>, ‘</a:t>
            </a:r>
            <a:r>
              <a:rPr lang="ko-KR" altLang="en-US" sz="1100" dirty="0" smtClean="0">
                <a:latin typeface="+mn-ea"/>
              </a:rPr>
              <a:t>아</a:t>
            </a:r>
            <a:r>
              <a:rPr lang="en-US" altLang="ko-KR" sz="1100" dirty="0" smtClean="0">
                <a:latin typeface="+mn-ea"/>
              </a:rPr>
              <a:t>~~~ </a:t>
            </a:r>
            <a:r>
              <a:rPr lang="ko-KR" altLang="en-US" sz="1100" dirty="0" smtClean="0">
                <a:latin typeface="+mn-ea"/>
              </a:rPr>
              <a:t>이래서 상속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추상화 등등이 필요 한 거구나</a:t>
            </a:r>
            <a:r>
              <a:rPr lang="en-US" altLang="ko-KR" sz="1100" dirty="0" smtClean="0">
                <a:latin typeface="+mn-ea"/>
              </a:rPr>
              <a:t>~~’ </a:t>
            </a:r>
            <a:r>
              <a:rPr lang="ko-KR" altLang="en-US" sz="1100" dirty="0" smtClean="0">
                <a:latin typeface="+mn-ea"/>
              </a:rPr>
              <a:t>라고 생각하시게 될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이번 강의를 통해 패턴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가지를 소개해 드릴 예정입니다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아주 간단한 패턴과 조금은 복잡한 패턴을 소개할 예정입니다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강의를 들으시고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가까운 서점 또는 도서관에 가셔서 디자인 패턴 관련 책을 보시는 것을 적극 추천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007" y="3975922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지금 당장 여러 가지 패턴을 모두 알 수는 없어요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036" y="4429151"/>
            <a:ext cx="103495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패턴을 </a:t>
            </a:r>
            <a:r>
              <a:rPr lang="ko-KR" altLang="en-US" sz="1100" dirty="0">
                <a:latin typeface="+mn-ea"/>
              </a:rPr>
              <a:t>지금 모두 알 수는 없습니다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그리고 많은 패턴을 모두 경험했다고 해도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본인의 개발 소스에 바로 적용하기도 사실상 어렵습니다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패턴을 익히고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효과적으로 본인의 소스에 적용시키기 위한 최선의 방법은 꾸준히 패턴에 대해서 공부하고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본인의 개발 소스를 관찰하면서 </a:t>
            </a:r>
            <a:r>
              <a:rPr lang="ko-KR" altLang="en-US" sz="1100" dirty="0" err="1">
                <a:latin typeface="+mn-ea"/>
              </a:rPr>
              <a:t>리펙토링에</a:t>
            </a:r>
            <a:r>
              <a:rPr lang="ko-KR" altLang="en-US" sz="1100" dirty="0">
                <a:latin typeface="+mn-ea"/>
              </a:rPr>
              <a:t> 관심을 갖는 것이 좋습니다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절대 조급하게 생각하지 마세요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디자인 패턴은 우리모두 개발을 하는 끝날까지 계속 공부하고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연구해야 되는 분야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7007" y="4315767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간단한 예제를 통한 패턴의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2036" y="1258710"/>
            <a:ext cx="103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싱글턴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패턴 </a:t>
            </a:r>
            <a:r>
              <a:rPr lang="en-US" altLang="ko-KR" sz="1200" b="1" dirty="0">
                <a:latin typeface="+mn-ea"/>
              </a:rPr>
              <a:t>(19_3_ex1_singleton)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1535709"/>
            <a:ext cx="1035899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036" y="1573416"/>
            <a:ext cx="10358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싱글턴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패턴</a:t>
            </a:r>
            <a:r>
              <a:rPr lang="en-US" altLang="ko-KR" sz="1100" dirty="0">
                <a:latin typeface="+mn-ea"/>
              </a:rPr>
              <a:t>(Singleton pattern)</a:t>
            </a:r>
            <a:r>
              <a:rPr lang="ko-KR" altLang="en-US" sz="1100" dirty="0">
                <a:latin typeface="+mn-ea"/>
              </a:rPr>
              <a:t>이란 어떤 클래스의 </a:t>
            </a:r>
            <a:r>
              <a:rPr lang="ko-KR" altLang="en-US" sz="1100" dirty="0" err="1">
                <a:latin typeface="+mn-ea"/>
              </a:rPr>
              <a:t>인스턴스는</a:t>
            </a:r>
            <a:r>
              <a:rPr lang="ko-KR" altLang="en-US" sz="1100" dirty="0">
                <a:latin typeface="+mn-ea"/>
              </a:rPr>
              <a:t> 오직 하나임을 보장하며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 </a:t>
            </a:r>
            <a:r>
              <a:rPr lang="ko-KR" altLang="en-US" sz="1100" dirty="0" err="1">
                <a:latin typeface="+mn-ea"/>
              </a:rPr>
              <a:t>인스턴스에</a:t>
            </a:r>
            <a:r>
              <a:rPr lang="ko-KR" altLang="en-US" sz="1100" dirty="0">
                <a:latin typeface="+mn-ea"/>
              </a:rPr>
              <a:t> 접근할 수 있는 전역적인 </a:t>
            </a:r>
            <a:r>
              <a:rPr lang="ko-KR" altLang="en-US" sz="1100" dirty="0" err="1">
                <a:latin typeface="+mn-ea"/>
              </a:rPr>
              <a:t>접촉점을</a:t>
            </a:r>
            <a:r>
              <a:rPr lang="ko-KR" altLang="en-US" sz="1100" dirty="0">
                <a:latin typeface="+mn-ea"/>
              </a:rPr>
              <a:t> 제공하는 패턴이다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err="1" smtClean="0">
                <a:latin typeface="+mn-ea"/>
              </a:rPr>
              <a:t>위키참고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지금까지의 클래스를 잘 생각해 보면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클래스를 하나 만들고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만들어진 클래스로부터 객체를 여러 개 생성하여 사용하였습니다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err="1" smtClean="0">
                <a:latin typeface="+mn-ea"/>
              </a:rPr>
              <a:t>싱글턴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패턴을 이용하면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클래스 하나에 객체를 유일하게 하나만 생성하여 모든 곳에서 하나의 객체에만 접근할 수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즉 전역의 개념으로 객체를 사용할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너무 </a:t>
            </a:r>
            <a:r>
              <a:rPr lang="ko-KR" altLang="en-US" sz="1100" dirty="0">
                <a:latin typeface="+mn-ea"/>
              </a:rPr>
              <a:t>간단한 구조라서 쉽게 이해되실 거라 생각합니다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2690668"/>
            <a:ext cx="9816832" cy="353153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459</Words>
  <Application>Microsoft Office PowerPoint</Application>
  <PresentationFormat>와이드스크린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807</cp:revision>
  <dcterms:created xsi:type="dcterms:W3CDTF">2014-12-01T08:37:15Z</dcterms:created>
  <dcterms:modified xsi:type="dcterms:W3CDTF">2014-12-16T01:32:46Z</dcterms:modified>
</cp:coreProperties>
</file>