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5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786282" y="176272"/>
            <a:ext cx="47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 패턴을 통한 객체지향 언어의 이해 </a:t>
            </a:r>
            <a:r>
              <a:rPr lang="en-US" altLang="ko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2014-12-19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57365" y="3891734"/>
            <a:ext cx="384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난이도 있는 패턴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예제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- I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8069" y="3500063"/>
            <a:ext cx="476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 패턴을 </a:t>
            </a:r>
            <a:r>
              <a:rPr lang="ko-KR" altLang="en-US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통한 객체지향 언어의 이해 </a:t>
            </a:r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</a:t>
            </a:r>
            <a:endParaRPr lang="en-US" altLang="ko-KR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난이도 있는 패턴 </a:t>
            </a:r>
            <a:r>
              <a:rPr lang="ko-KR" altLang="en-US" sz="1600" b="1" dirty="0" smtClean="0">
                <a:latin typeface="+mj-ea"/>
                <a:ea typeface="+mj-ea"/>
              </a:rPr>
              <a:t>예제</a:t>
            </a:r>
            <a:r>
              <a:rPr lang="en-US" altLang="ko-KR" sz="1600" b="1" dirty="0" smtClean="0">
                <a:latin typeface="+mj-ea"/>
                <a:ea typeface="+mj-ea"/>
              </a:rPr>
              <a:t> - </a:t>
            </a:r>
            <a:r>
              <a:rPr lang="en-US" altLang="ko-KR" sz="1600" b="1" dirty="0">
                <a:latin typeface="+mj-ea"/>
                <a:ea typeface="+mj-ea"/>
              </a:rPr>
              <a:t>I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2036" y="1213434"/>
            <a:ext cx="1034954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스트레티지</a:t>
            </a:r>
            <a:r>
              <a:rPr lang="ko-KR" altLang="en-US" sz="1100" dirty="0">
                <a:latin typeface="+mn-ea"/>
              </a:rPr>
              <a:t> 패턴</a:t>
            </a:r>
            <a:r>
              <a:rPr lang="en-US" altLang="ko-KR" sz="1100" dirty="0">
                <a:latin typeface="+mn-ea"/>
              </a:rPr>
              <a:t>(Strategy Pattern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ko-KR" altLang="en-US" sz="1100" dirty="0">
                <a:latin typeface="+mn-ea"/>
              </a:rPr>
              <a:t>알고리즘 군을 정의하고 각각을 캡슐화하여 교환해서 사용할 수 있도록 만든다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err="1" smtClean="0">
                <a:latin typeface="+mn-ea"/>
              </a:rPr>
              <a:t>스트래티지를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활용하면 알고리즘을 사용하는 클라이언트와는 독립적으로 알고리즘을 변경할 수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조금 말이 어려울 것입니다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쉽게 말하면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어떤 객체를 만들 때 객체가 가지는 기능들이 다양하게 존재할 것 </a:t>
            </a:r>
            <a:r>
              <a:rPr lang="ko-KR" altLang="en-US" sz="1100" dirty="0">
                <a:latin typeface="+mn-ea"/>
              </a:rPr>
              <a:t>입</a:t>
            </a:r>
            <a:r>
              <a:rPr lang="ko-KR" altLang="en-US" sz="1100" dirty="0" smtClean="0">
                <a:latin typeface="+mn-ea"/>
              </a:rPr>
              <a:t>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이러한 기능들을 추상화 하여 언제든지 </a:t>
            </a:r>
            <a:r>
              <a:rPr lang="ko-KR" altLang="en-US" sz="1100" dirty="0" err="1" smtClean="0">
                <a:latin typeface="+mn-ea"/>
              </a:rPr>
              <a:t>적용할수</a:t>
            </a:r>
            <a:r>
              <a:rPr lang="ko-KR" altLang="en-US" sz="1100" dirty="0" smtClean="0">
                <a:latin typeface="+mn-ea"/>
              </a:rPr>
              <a:t> 있게 만드는 것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즉 기능을 부품화 하는 것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예를 들어 </a:t>
            </a:r>
            <a:r>
              <a:rPr lang="ko-KR" altLang="en-US" sz="1100" dirty="0" err="1" smtClean="0">
                <a:latin typeface="+mn-ea"/>
              </a:rPr>
              <a:t>포니와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그랜저</a:t>
            </a:r>
            <a:r>
              <a:rPr lang="ko-KR" altLang="en-US" sz="1100" dirty="0" smtClean="0">
                <a:latin typeface="+mn-ea"/>
              </a:rPr>
              <a:t> 자동차가 </a:t>
            </a:r>
            <a:r>
              <a:rPr lang="ko-KR" altLang="en-US" sz="1200" dirty="0" smtClean="0">
                <a:latin typeface="+mn-ea"/>
              </a:rPr>
              <a:t>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err="1" smtClean="0">
                <a:latin typeface="+mn-ea"/>
              </a:rPr>
              <a:t>포니에</a:t>
            </a:r>
            <a:r>
              <a:rPr lang="ko-KR" altLang="en-US" sz="1100" dirty="0" smtClean="0">
                <a:latin typeface="+mn-ea"/>
              </a:rPr>
              <a:t> 들어가는 기어 연결부분과 </a:t>
            </a:r>
            <a:r>
              <a:rPr lang="ko-KR" altLang="en-US" sz="1100" dirty="0" err="1" smtClean="0">
                <a:latin typeface="+mn-ea"/>
              </a:rPr>
              <a:t>그랜저에</a:t>
            </a:r>
            <a:r>
              <a:rPr lang="ko-KR" altLang="en-US" sz="1100" dirty="0" smtClean="0">
                <a:latin typeface="+mn-ea"/>
              </a:rPr>
              <a:t> 들어가는 연결부분이 동일하다고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추상화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smtClean="0">
                <a:latin typeface="+mn-ea"/>
              </a:rPr>
              <a:t>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저급기어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중급기어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고급기어를 만들어 두고 상황에 따라서 적당한 기어를 </a:t>
            </a:r>
            <a:r>
              <a:rPr lang="ko-KR" altLang="en-US" sz="1100" dirty="0" err="1" smtClean="0">
                <a:latin typeface="+mn-ea"/>
              </a:rPr>
              <a:t>적용할수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있을것</a:t>
            </a:r>
            <a:r>
              <a:rPr lang="ko-KR" altLang="en-US" sz="1100" dirty="0" smtClean="0">
                <a:latin typeface="+mn-ea"/>
              </a:rPr>
              <a:t>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즉 </a:t>
            </a:r>
            <a:r>
              <a:rPr lang="ko-KR" altLang="en-US" sz="1100" dirty="0" err="1" smtClean="0">
                <a:latin typeface="+mn-ea"/>
              </a:rPr>
              <a:t>포니에는</a:t>
            </a:r>
            <a:r>
              <a:rPr lang="ko-KR" altLang="en-US" sz="1100" dirty="0" smtClean="0">
                <a:latin typeface="+mn-ea"/>
              </a:rPr>
              <a:t> 저급기어를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그랜저에는</a:t>
            </a:r>
            <a:r>
              <a:rPr lang="ko-KR" altLang="en-US" sz="1100" dirty="0" smtClean="0">
                <a:latin typeface="+mn-ea"/>
              </a:rPr>
              <a:t> 고급기어를 </a:t>
            </a:r>
            <a:r>
              <a:rPr lang="ko-KR" altLang="en-US" sz="1100" dirty="0" err="1" smtClean="0">
                <a:latin typeface="+mn-ea"/>
              </a:rPr>
              <a:t>적용하는것</a:t>
            </a:r>
            <a:r>
              <a:rPr lang="ko-KR" altLang="en-US" sz="1100" dirty="0" smtClean="0">
                <a:latin typeface="+mn-ea"/>
              </a:rPr>
              <a:t>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이렇게 기능을 부품화하여 구조를 만드는 것을 </a:t>
            </a:r>
            <a:r>
              <a:rPr lang="ko-KR" altLang="en-US" sz="1100" dirty="0" err="1">
                <a:latin typeface="+mn-ea"/>
              </a:rPr>
              <a:t>스트레티지라고</a:t>
            </a:r>
            <a:r>
              <a:rPr lang="ko-KR" altLang="en-US" sz="1100" dirty="0">
                <a:latin typeface="+mn-ea"/>
              </a:rPr>
              <a:t> 생각하시면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개인적으로 실무에서 가장 많이 사용했고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알아두면 아주 유용하게 사용할 수 있는 패턴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노파심에 말씀 드리면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한번에 모든 것을 알 수는 없습니다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그리고 안다고 하여도 실제 본인의 개발 소스에 적용하시란 쉽지 않습니다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꾸준히 살펴보고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고민해 보는 자세가 중요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이번에 살펴 볼 예제는 로봇을 프로그램으로 만들어 </a:t>
            </a:r>
            <a:r>
              <a:rPr lang="ko-KR" altLang="en-US" sz="1100" dirty="0" smtClean="0">
                <a:latin typeface="+mn-ea"/>
              </a:rPr>
              <a:t>보는 것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시나리오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100" dirty="0" smtClean="0">
                <a:latin typeface="+mn-ea"/>
              </a:rPr>
              <a:t>로봇 모양은 팔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다리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머리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몸통으로 </a:t>
            </a:r>
            <a:r>
              <a:rPr lang="ko-KR" altLang="en-US" sz="1100" dirty="0" smtClean="0">
                <a:latin typeface="+mn-ea"/>
              </a:rPr>
              <a:t>이루어져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 smtClean="0">
                <a:latin typeface="+mn-ea"/>
              </a:rPr>
              <a:t>모든 로봇은 기본적으로 걷고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달릴 수 있어야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100" dirty="0" smtClean="0">
                <a:latin typeface="+mn-ea"/>
              </a:rPr>
              <a:t>Super</a:t>
            </a:r>
            <a:r>
              <a:rPr lang="ko-KR" altLang="en-US" sz="1100" dirty="0" smtClean="0">
                <a:latin typeface="+mn-ea"/>
              </a:rPr>
              <a:t>로봇은 날수 있고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미사일을 쏠 수 있으며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레이저 검을 가지고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100" dirty="0" smtClean="0">
                <a:latin typeface="+mn-ea"/>
              </a:rPr>
              <a:t>Standard </a:t>
            </a:r>
            <a:r>
              <a:rPr lang="ko-KR" altLang="en-US" sz="1100" dirty="0" smtClean="0">
                <a:latin typeface="+mn-ea"/>
              </a:rPr>
              <a:t>로봇은 날수는 없지만 미사일을 쏠 수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그리고 레이저 검은 없지만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목검은 가지고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100" dirty="0" smtClean="0">
                <a:latin typeface="+mn-ea"/>
              </a:rPr>
              <a:t>Low </a:t>
            </a:r>
            <a:r>
              <a:rPr lang="ko-KR" altLang="en-US" sz="1100" dirty="0" smtClean="0">
                <a:latin typeface="+mn-ea"/>
              </a:rPr>
              <a:t>로봇은 날수도 없고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미사일을 쏠 수도 없습니다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그리고 </a:t>
            </a:r>
            <a:r>
              <a:rPr lang="ko-KR" altLang="en-US" sz="1100" dirty="0" err="1" smtClean="0">
                <a:latin typeface="+mn-ea"/>
              </a:rPr>
              <a:t>레이저검</a:t>
            </a:r>
            <a:r>
              <a:rPr lang="ko-KR" altLang="en-US" sz="1100" dirty="0" smtClean="0">
                <a:latin typeface="+mn-ea"/>
              </a:rPr>
              <a:t> 또는 목검도 없습니다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위 </a:t>
            </a:r>
            <a:r>
              <a:rPr lang="en-US" altLang="ko-KR" sz="1100" dirty="0" smtClean="0">
                <a:latin typeface="+mn-ea"/>
              </a:rPr>
              <a:t>3</a:t>
            </a:r>
            <a:r>
              <a:rPr lang="ko-KR" altLang="en-US" sz="1100" dirty="0" smtClean="0">
                <a:latin typeface="+mn-ea"/>
              </a:rPr>
              <a:t>가지 형태의 로봇을 만들어 보도록 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추후 다른 로봇을 만들어야 할 경우를 생각하여 유연한 프로그램을 만들어 보도록 합니다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난이도 있는 패턴 </a:t>
            </a:r>
            <a:r>
              <a:rPr lang="ko-KR" altLang="en-US" sz="1600" b="1" dirty="0" smtClean="0">
                <a:latin typeface="+mj-ea"/>
                <a:ea typeface="+mj-ea"/>
              </a:rPr>
              <a:t>예제</a:t>
            </a:r>
            <a:r>
              <a:rPr lang="en-US" altLang="ko-KR" sz="1600" b="1" dirty="0" smtClean="0">
                <a:latin typeface="+mj-ea"/>
                <a:ea typeface="+mj-ea"/>
              </a:rPr>
              <a:t> - </a:t>
            </a:r>
            <a:r>
              <a:rPr lang="en-US" altLang="ko-KR" sz="1600" b="1" dirty="0">
                <a:latin typeface="+mj-ea"/>
                <a:ea typeface="+mj-ea"/>
              </a:rPr>
              <a:t>I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2036" y="1150679"/>
            <a:ext cx="103495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(20_1_ex1_patternstrategy)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316</Words>
  <Application>Microsoft Office PowerPoint</Application>
  <PresentationFormat>와이드스크린</PresentationFormat>
  <Paragraphs>32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830</cp:revision>
  <dcterms:created xsi:type="dcterms:W3CDTF">2014-12-01T08:37:15Z</dcterms:created>
  <dcterms:modified xsi:type="dcterms:W3CDTF">2014-12-19T01:02:47Z</dcterms:modified>
</cp:coreProperties>
</file>