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패턴을 통한 객체지향 언어의 이해 </a:t>
            </a:r>
            <a:r>
              <a:rPr lang="en-US" altLang="ko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9435" y="3900173"/>
            <a:ext cx="384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난이도 있는 패턴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 II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8070" y="3500063"/>
            <a:ext cx="484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패턴을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통한 객체지향 언어의 이해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III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난이도 있는 패턴 </a:t>
            </a:r>
            <a:r>
              <a:rPr lang="ko-KR" altLang="en-US" sz="1600" b="1" dirty="0" smtClean="0">
                <a:latin typeface="+mj-ea"/>
                <a:ea typeface="+mj-ea"/>
              </a:rPr>
              <a:t>예제</a:t>
            </a:r>
            <a:r>
              <a:rPr lang="en-US" altLang="ko-KR" sz="1600" b="1" dirty="0" smtClean="0">
                <a:latin typeface="+mj-ea"/>
                <a:ea typeface="+mj-ea"/>
              </a:rPr>
              <a:t> - II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50" y="1280426"/>
            <a:ext cx="4100545" cy="4393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377" y="1280426"/>
            <a:ext cx="5140351" cy="34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32</Words>
  <Application>Microsoft Office PowerPoint</Application>
  <PresentationFormat>와이드스크린</PresentationFormat>
  <Paragraphs>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832</cp:revision>
  <dcterms:created xsi:type="dcterms:W3CDTF">2014-12-01T08:37:15Z</dcterms:created>
  <dcterms:modified xsi:type="dcterms:W3CDTF">2014-12-18T06:26:38Z</dcterms:modified>
</cp:coreProperties>
</file>