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8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altLang="ko-KR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408" y="3500063"/>
            <a:ext cx="202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- II</a:t>
            </a:r>
            <a:endParaRPr lang="en-US" altLang="ko-KR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9271" y="3900173"/>
            <a:ext cx="31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약방의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감초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Random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Scanner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Sysout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Wrapper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클래스의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약방의 감초 </a:t>
            </a:r>
            <a:r>
              <a:rPr lang="en-US" altLang="ko-KR" sz="1600" b="1" dirty="0" smtClean="0">
                <a:latin typeface="+mj-ea"/>
                <a:ea typeface="+mj-ea"/>
              </a:rPr>
              <a:t>Random </a:t>
            </a:r>
            <a:r>
              <a:rPr lang="ko-KR" altLang="en-US" sz="1600" b="1" dirty="0" smtClean="0">
                <a:latin typeface="+mj-ea"/>
                <a:ea typeface="+mj-ea"/>
              </a:rPr>
              <a:t>클래스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2146731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Math.random</a:t>
            </a:r>
            <a:r>
              <a:rPr lang="en-US" altLang="ko-KR" sz="1200" b="1" dirty="0" smtClean="0">
                <a:latin typeface="+mn-ea"/>
              </a:rPr>
              <a:t>()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2423730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6" y="2436250"/>
            <a:ext cx="1011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Random()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double</a:t>
            </a:r>
            <a:r>
              <a:rPr lang="ko-KR" altLang="en-US" sz="1100" dirty="0" smtClean="0">
                <a:latin typeface="+mn-ea"/>
              </a:rPr>
              <a:t>타입의 임의의 수를 발생합니다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가이드를 보면 </a:t>
            </a:r>
            <a:r>
              <a:rPr lang="en-US" altLang="ko-KR" sz="1100" dirty="0" smtClean="0">
                <a:latin typeface="+mn-ea"/>
              </a:rPr>
              <a:t>static</a:t>
            </a:r>
            <a:r>
              <a:rPr lang="ko-KR" altLang="en-US" sz="1100" dirty="0" smtClean="0">
                <a:latin typeface="+mn-ea"/>
              </a:rPr>
              <a:t>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반환 </a:t>
            </a:r>
            <a:r>
              <a:rPr lang="ko-KR" altLang="en-US" sz="1100" dirty="0" smtClean="0">
                <a:latin typeface="+mn-ea"/>
              </a:rPr>
              <a:t>타입이 </a:t>
            </a:r>
            <a:r>
              <a:rPr lang="en-US" altLang="ko-KR" sz="1100" dirty="0" smtClean="0">
                <a:latin typeface="+mn-ea"/>
              </a:rPr>
              <a:t>double</a:t>
            </a:r>
            <a:r>
              <a:rPr lang="ko-KR" altLang="en-US" sz="1100" dirty="0" smtClean="0">
                <a:latin typeface="+mn-ea"/>
              </a:rPr>
              <a:t>임을 확인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7" y="1129308"/>
            <a:ext cx="10676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개발을 할 때 가장 많이 쓰이는 기능 중에 하나는 아마도 랜덤 숫자를 구하는 작업 일 것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예전에는 </a:t>
            </a:r>
            <a:r>
              <a:rPr lang="en-US" altLang="ko-KR" sz="1100" dirty="0" err="1" smtClean="0">
                <a:latin typeface="+mn-ea"/>
              </a:rPr>
              <a:t>Math.random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smtClean="0">
                <a:latin typeface="+mn-ea"/>
              </a:rPr>
              <a:t>을 많이 이용하였으나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요즘은 </a:t>
            </a:r>
            <a:r>
              <a:rPr lang="en-US" altLang="ko-KR" sz="1100" dirty="0" smtClean="0">
                <a:latin typeface="+mn-ea"/>
              </a:rPr>
              <a:t>Random</a:t>
            </a:r>
            <a:r>
              <a:rPr lang="ko-KR" altLang="en-US" sz="1100" dirty="0" smtClean="0">
                <a:latin typeface="+mn-ea"/>
              </a:rPr>
              <a:t>클래스를 많이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036" y="4239464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Random </a:t>
            </a:r>
            <a:r>
              <a:rPr lang="ko-KR" altLang="en-US" sz="1200" b="1" dirty="0" smtClean="0">
                <a:latin typeface="+mn-ea"/>
              </a:rPr>
              <a:t>클래스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22036" y="4516463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036" y="4537948"/>
            <a:ext cx="1011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Random</a:t>
            </a:r>
            <a:r>
              <a:rPr lang="ko-KR" altLang="en-US" sz="1100" dirty="0" smtClean="0">
                <a:latin typeface="+mn-ea"/>
              </a:rPr>
              <a:t>클래스는 많이 쓰이는 클래스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사용법이 아주 쉽습니다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2795472"/>
            <a:ext cx="3619500" cy="1133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6" y="4987400"/>
            <a:ext cx="3552825" cy="134302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Scanner </a:t>
            </a:r>
            <a:r>
              <a:rPr lang="ko-KR" altLang="en-US" sz="1600" b="1" dirty="0">
                <a:latin typeface="+mj-ea"/>
                <a:ea typeface="+mj-ea"/>
              </a:rPr>
              <a:t>및 </a:t>
            </a:r>
            <a:r>
              <a:rPr lang="en-US" altLang="ko-KR" sz="1600" b="1" dirty="0" err="1">
                <a:latin typeface="+mj-ea"/>
                <a:ea typeface="+mj-ea"/>
              </a:rPr>
              <a:t>Sysout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1205953"/>
            <a:ext cx="1004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Scanner : </a:t>
            </a:r>
            <a:r>
              <a:rPr lang="ko-KR" altLang="en-US" sz="1200" b="1" dirty="0" smtClean="0">
                <a:latin typeface="+mn-ea"/>
              </a:rPr>
              <a:t>무엇인가를 얻어 올 때 사용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148295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5" y="1495472"/>
            <a:ext cx="1011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키보드에서 타이핑 하는 문자열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또는 입출력 프로그래밍에서 문자열을 읽어올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035" y="3940525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System.out.println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en-US" altLang="ko-KR" sz="1200" b="1" dirty="0" err="1" smtClean="0">
                <a:latin typeface="+mn-ea"/>
              </a:rPr>
              <a:t>sysout</a:t>
            </a:r>
            <a:r>
              <a:rPr lang="en-US" altLang="ko-KR" sz="1200" b="1" dirty="0" smtClean="0">
                <a:latin typeface="+mn-ea"/>
              </a:rPr>
              <a:t>)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822036" y="4217524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035" y="4230044"/>
            <a:ext cx="10113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실제 개발 산출물에는 나타나지 않고</a:t>
            </a:r>
            <a:r>
              <a:rPr lang="en-US" altLang="ko-KR" sz="1100" dirty="0" smtClean="0">
                <a:latin typeface="+mn-ea"/>
              </a:rPr>
              <a:t>, console</a:t>
            </a:r>
            <a:r>
              <a:rPr lang="ko-KR" altLang="en-US" sz="1100" dirty="0" smtClean="0">
                <a:latin typeface="+mn-ea"/>
              </a:rPr>
              <a:t>창에만 표시 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테스트 용으로 많이 사용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/>
              <a:t>println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print()</a:t>
            </a:r>
            <a:r>
              <a:rPr lang="ko-KR" altLang="en-US" sz="1100" dirty="0" smtClean="0"/>
              <a:t>의 차이점을 알아둡니다</a:t>
            </a:r>
            <a:r>
              <a:rPr lang="en-US" altLang="ko-KR" sz="1100" dirty="0" smtClean="0"/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4" y="1805711"/>
            <a:ext cx="3343275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91" y="4769004"/>
            <a:ext cx="2924175" cy="54292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8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23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Wrapper </a:t>
            </a:r>
            <a:r>
              <a:rPr lang="ko-KR" altLang="en-US" sz="1600" b="1" dirty="0">
                <a:latin typeface="+mj-ea"/>
                <a:ea typeface="+mj-ea"/>
              </a:rPr>
              <a:t>클래스의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2036" y="1205953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기초데이터를 </a:t>
            </a:r>
            <a:r>
              <a:rPr lang="ko-KR" altLang="en-US" sz="1200" b="1" dirty="0" err="1" smtClean="0">
                <a:latin typeface="+mn-ea"/>
              </a:rPr>
              <a:t>객체데이타로</a:t>
            </a:r>
            <a:r>
              <a:rPr lang="ko-KR" altLang="en-US" sz="1200" b="1" dirty="0" smtClean="0">
                <a:latin typeface="+mn-ea"/>
              </a:rPr>
              <a:t> 변환 합니다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22036" y="1482952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35" y="1495472"/>
            <a:ext cx="1011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Wrapper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ko-KR" altLang="en-US" sz="1100" dirty="0" err="1" smtClean="0">
                <a:latin typeface="+mn-ea"/>
              </a:rPr>
              <a:t>기초데이타를</a:t>
            </a:r>
            <a:r>
              <a:rPr lang="ko-KR" altLang="en-US" sz="1100" dirty="0" smtClean="0">
                <a:latin typeface="+mn-ea"/>
              </a:rPr>
              <a:t> 객체데이터로 변화시키는 클래스 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문법은 쉽습니다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52841"/>
              </p:ext>
            </p:extLst>
          </p:nvPr>
        </p:nvGraphicFramePr>
        <p:xfrm>
          <a:off x="882162" y="2385472"/>
          <a:ext cx="2819400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/>
                <a:gridCol w="1409700"/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기초데이터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객체데이터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Byte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Short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Character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2036" y="2123862"/>
            <a:ext cx="2879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기초데이터에 상응하는 객체데이터 클래스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14" y="2385472"/>
            <a:ext cx="2762250" cy="60007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203</Words>
  <Application>Microsoft Office PowerPoint</Application>
  <PresentationFormat>와이드스크린</PresentationFormat>
  <Paragraphs>48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928</cp:revision>
  <dcterms:created xsi:type="dcterms:W3CDTF">2014-12-01T08:37:15Z</dcterms:created>
  <dcterms:modified xsi:type="dcterms:W3CDTF">2014-12-22T03:19:20Z</dcterms:modified>
</cp:coreProperties>
</file>