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6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ko-KR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4135" y="3500063"/>
            <a:ext cx="219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- III</a:t>
            </a:r>
            <a:endParaRPr lang="en-US" altLang="ko-KR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1318" y="3900173"/>
            <a:ext cx="200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클래스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StringTokenizer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클래스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Timer </a:t>
            </a:r>
            <a:r>
              <a:rPr lang="ko-KR" altLang="en-US" sz="1600" b="1" dirty="0">
                <a:latin typeface="+mj-ea"/>
                <a:ea typeface="+mj-ea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2036" y="2146731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Timer, </a:t>
            </a:r>
            <a:r>
              <a:rPr lang="en-US" altLang="ko-KR" sz="1200" b="1" dirty="0" err="1" smtClean="0">
                <a:latin typeface="+mn-ea"/>
              </a:rPr>
              <a:t>TimerTask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클래스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22036" y="2423730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36" y="2436250"/>
            <a:ext cx="10113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Timer</a:t>
            </a:r>
            <a:r>
              <a:rPr lang="ko-KR" altLang="en-US" sz="1100" dirty="0" smtClean="0">
                <a:latin typeface="+mn-ea"/>
              </a:rPr>
              <a:t>객체는 일정한 시간이 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TimerTask</a:t>
            </a:r>
            <a:r>
              <a:rPr lang="ko-KR" altLang="en-US" sz="1100" dirty="0" smtClean="0">
                <a:latin typeface="+mn-ea"/>
              </a:rPr>
              <a:t>객체가 작동 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단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TimerTask</a:t>
            </a:r>
            <a:r>
              <a:rPr lang="ko-KR" altLang="en-US" sz="1100" dirty="0" smtClean="0">
                <a:latin typeface="+mn-ea"/>
              </a:rPr>
              <a:t>클래스는 추상클래스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따라서 </a:t>
            </a:r>
            <a:r>
              <a:rPr lang="en-US" altLang="ko-KR" sz="1100" dirty="0" err="1" smtClean="0">
                <a:latin typeface="+mn-ea"/>
              </a:rPr>
              <a:t>TimerTask</a:t>
            </a:r>
            <a:r>
              <a:rPr lang="ko-KR" altLang="en-US" sz="1100" dirty="0" smtClean="0">
                <a:latin typeface="+mn-ea"/>
              </a:rPr>
              <a:t>클래스를 상속받는 </a:t>
            </a:r>
            <a:r>
              <a:rPr lang="ko-KR" altLang="en-US" sz="1100" dirty="0" smtClean="0">
                <a:latin typeface="+mn-ea"/>
              </a:rPr>
              <a:t>클래스를 만들어서 사용 해야 합니다</a:t>
            </a:r>
            <a:r>
              <a:rPr lang="en-US" altLang="ko-KR" sz="1100" dirty="0">
                <a:latin typeface="+mn-ea"/>
              </a:rPr>
              <a:t>. (</a:t>
            </a:r>
            <a:r>
              <a:rPr lang="en-US" altLang="ko-KR" sz="1100" dirty="0" smtClean="0">
                <a:latin typeface="+mn-ea"/>
              </a:rPr>
              <a:t>24_1_ex1_timertask)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007" y="1129308"/>
            <a:ext cx="106767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일상 생활에서 일정한 시간 간격을 두고 어떤 일이 실행되는 경우가 </a:t>
            </a:r>
            <a:r>
              <a:rPr lang="ko-KR" altLang="en-US" sz="1100" dirty="0" smtClean="0">
                <a:latin typeface="+mn-ea"/>
              </a:rPr>
              <a:t>빈번 </a:t>
            </a:r>
            <a:r>
              <a:rPr lang="ko-KR" altLang="en-US" sz="1100" dirty="0" smtClean="0">
                <a:latin typeface="+mn-ea"/>
              </a:rPr>
              <a:t>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예를 들어 보일러 컨트롤러는 </a:t>
            </a:r>
            <a:r>
              <a:rPr lang="en-US" altLang="ko-KR" sz="1100" dirty="0" smtClean="0">
                <a:latin typeface="+mn-ea"/>
              </a:rPr>
              <a:t>1hr</a:t>
            </a:r>
            <a:r>
              <a:rPr lang="ko-KR" altLang="en-US" sz="1100" dirty="0" smtClean="0">
                <a:latin typeface="+mn-ea"/>
              </a:rPr>
              <a:t>로 설정하면 </a:t>
            </a:r>
            <a:r>
              <a:rPr lang="en-US" altLang="ko-KR" sz="1100" dirty="0" smtClean="0">
                <a:latin typeface="+mn-ea"/>
              </a:rPr>
              <a:t>1</a:t>
            </a:r>
            <a:r>
              <a:rPr lang="ko-KR" altLang="en-US" sz="1100" dirty="0" smtClean="0">
                <a:latin typeface="+mn-ea"/>
              </a:rPr>
              <a:t>시간마다 보일러가 작동하고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선풍기 </a:t>
            </a:r>
            <a:r>
              <a:rPr lang="ko-KR" altLang="en-US" sz="1100" dirty="0" err="1" smtClean="0">
                <a:latin typeface="+mn-ea"/>
              </a:rPr>
              <a:t>타임머를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40</a:t>
            </a:r>
            <a:r>
              <a:rPr lang="ko-KR" altLang="en-US" sz="1100" dirty="0" smtClean="0">
                <a:latin typeface="+mn-ea"/>
              </a:rPr>
              <a:t>분으로 설정 하면 </a:t>
            </a:r>
            <a:r>
              <a:rPr lang="en-US" altLang="ko-KR" sz="1100" dirty="0" smtClean="0">
                <a:latin typeface="+mn-ea"/>
              </a:rPr>
              <a:t>40</a:t>
            </a:r>
            <a:r>
              <a:rPr lang="ko-KR" altLang="en-US" sz="1100" dirty="0" smtClean="0">
                <a:latin typeface="+mn-ea"/>
              </a:rPr>
              <a:t>분 뒤에 선풍기가 </a:t>
            </a:r>
            <a:r>
              <a:rPr lang="en-US" altLang="ko-KR" sz="1100" dirty="0" smtClean="0">
                <a:latin typeface="+mn-ea"/>
              </a:rPr>
              <a:t>off</a:t>
            </a:r>
            <a:r>
              <a:rPr lang="ko-KR" altLang="en-US" sz="1100" dirty="0" smtClean="0">
                <a:latin typeface="+mn-ea"/>
              </a:rPr>
              <a:t>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프로그램에서도 이러한 시간을 컨트롤하는 기능이 빈번히 사용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6" y="3233421"/>
            <a:ext cx="4133850" cy="2819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276" y="3233421"/>
            <a:ext cx="2362200" cy="67627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 err="1" smtClean="0">
                <a:latin typeface="+mj-ea"/>
                <a:ea typeface="+mj-ea"/>
              </a:rPr>
              <a:t>StringTokenizer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latin typeface="+mj-ea"/>
                <a:ea typeface="+mj-ea"/>
              </a:rPr>
              <a:t>클래스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2036" y="1626777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문자열 나누는데 짱</a:t>
            </a:r>
            <a:r>
              <a:rPr lang="en-US" altLang="ko-KR" sz="1200" b="1" dirty="0">
                <a:latin typeface="+mn-ea"/>
              </a:rPr>
              <a:t>~~ (</a:t>
            </a:r>
            <a:r>
              <a:rPr lang="en-US" altLang="ko-KR" sz="1200" b="1" dirty="0" smtClean="0">
                <a:latin typeface="+mn-ea"/>
              </a:rPr>
              <a:t>24_2_ex1_tokenizer)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22036" y="1903776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007" y="1129308"/>
            <a:ext cx="10676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문자열을 분할 할 때 사용하는 대표적인 클래스입니다</a:t>
            </a:r>
            <a:r>
              <a:rPr lang="en-US" altLang="ko-KR" sz="1100" dirty="0"/>
              <a:t>.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6" y="2062709"/>
            <a:ext cx="4699525" cy="38572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713" y="2062709"/>
            <a:ext cx="2715805" cy="24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126</Words>
  <Application>Microsoft Office PowerPoint</Application>
  <PresentationFormat>와이드스크린</PresentationFormat>
  <Paragraphs>18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954</cp:revision>
  <dcterms:created xsi:type="dcterms:W3CDTF">2014-12-01T08:37:15Z</dcterms:created>
  <dcterms:modified xsi:type="dcterms:W3CDTF">2014-12-22T04:38:54Z</dcterms:modified>
</cp:coreProperties>
</file>