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8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9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Collections 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5977" y="3500063"/>
            <a:ext cx="404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Collections - II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7953" y="3900173"/>
            <a:ext cx="40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계열 컬렉션 클래스 살펴보기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계열 컬렉션 클래스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살펴보기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Iterator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자료구조 살펴보기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Map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Map</a:t>
            </a:r>
            <a:r>
              <a:rPr lang="ko-KR" altLang="en-US" sz="1100" dirty="0" smtClean="0">
                <a:latin typeface="+mn-ea"/>
              </a:rPr>
              <a:t>계열의 자료구조는 쉽게 생각해서 지하철에 비치되어 있는 물품 보관함을 생각하면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물품 보관함의 경우 번호가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번호가 중요한 것이 아니라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</a:t>
            </a:r>
            <a:r>
              <a:rPr lang="ko-KR" altLang="en-US" sz="1100" dirty="0" smtClean="0">
                <a:latin typeface="+mn-ea"/>
              </a:rPr>
              <a:t>물품보관함의 키가 중요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 키만 있으면 키에 해당하는 물품 보관함을 이용할 수 있습니다</a:t>
            </a:r>
            <a:r>
              <a:rPr lang="en-US" altLang="ko-KR" sz="1100" dirty="0" smtClean="0">
                <a:latin typeface="+mn-ea"/>
              </a:rPr>
              <a:t>. Map</a:t>
            </a:r>
            <a:r>
              <a:rPr lang="ko-KR" altLang="en-US" sz="1100" dirty="0" smtClean="0">
                <a:latin typeface="+mn-ea"/>
              </a:rPr>
              <a:t>이 바로 이런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List</a:t>
            </a:r>
            <a:r>
              <a:rPr lang="ko-KR" altLang="en-US" sz="1100" dirty="0" smtClean="0">
                <a:latin typeface="+mn-ea"/>
              </a:rPr>
              <a:t>계열과 달리 인덱스가 없고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키와 값만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당연한 얘기지만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키는 유니크 해야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우리가 값을 관리하고자 한다면 키를 이용해서 값을 관리 할 수 있습니다</a:t>
            </a:r>
            <a:r>
              <a:rPr lang="en-US" altLang="ko-KR" sz="1100" dirty="0" smtClean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2146727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HashMap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2423726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57" y="2617914"/>
            <a:ext cx="3850075" cy="3399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6" y="2617914"/>
            <a:ext cx="1674568" cy="101619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Set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</a:t>
            </a:r>
            <a:r>
              <a:rPr lang="ko-KR" altLang="en-US" sz="1100" dirty="0" smtClean="0">
                <a:latin typeface="+mn-ea"/>
              </a:rPr>
              <a:t>계열 자료구조에서는 데이터의 순서는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중복된 데이터는 허락하지 않습니다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165366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HashSet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193066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53" y="2067909"/>
            <a:ext cx="3790950" cy="2124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53" y="4400943"/>
            <a:ext cx="1685925" cy="4381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Set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9308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</a:t>
            </a:r>
            <a:r>
              <a:rPr lang="ko-KR" altLang="en-US" sz="1100" dirty="0" smtClean="0">
                <a:latin typeface="+mn-ea"/>
              </a:rPr>
              <a:t>계열 자료구조에서는 데이터의 순서는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중복된 데이터는 허락하지 않습니다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165366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HashSet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193066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54" y="2021810"/>
            <a:ext cx="7620000" cy="2597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54" y="4838737"/>
            <a:ext cx="2143125" cy="2095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59506" y="3711388"/>
            <a:ext cx="2761129" cy="797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Set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1554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</a:t>
            </a:r>
            <a:r>
              <a:rPr lang="ko-KR" altLang="en-US" sz="1100" dirty="0" smtClean="0">
                <a:latin typeface="+mn-ea"/>
              </a:rPr>
              <a:t>계열 자료구조에서는 데이터의 순서는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중복된 데이터는 허락하지 않습니다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165366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HashSet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193066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86" y="2070979"/>
            <a:ext cx="6927273" cy="26836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90" y="5106085"/>
            <a:ext cx="2038350" cy="3333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62293" y="3859825"/>
            <a:ext cx="2761129" cy="545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1091" y="5246397"/>
            <a:ext cx="2135010" cy="166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 flipH="1">
            <a:off x="2018596" y="4404948"/>
            <a:ext cx="724262" cy="8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2385" y="4676417"/>
            <a:ext cx="1368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지워지지 않았어요</a:t>
            </a:r>
            <a:endParaRPr lang="en-US" altLang="ko-KR" sz="1050" b="1" dirty="0" smtClean="0"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Set</a:t>
            </a:r>
            <a:r>
              <a:rPr lang="ko-KR" altLang="en-US" sz="1600" b="1" dirty="0">
                <a:latin typeface="+mj-ea"/>
                <a:ea typeface="+mj-ea"/>
              </a:rPr>
              <a:t>계열 컬렉션 클래스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1554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</a:t>
            </a:r>
            <a:r>
              <a:rPr lang="ko-KR" altLang="en-US" sz="1100" dirty="0" smtClean="0">
                <a:latin typeface="+mn-ea"/>
              </a:rPr>
              <a:t>계열 자료구조에서는 데이터의 순서는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중복된 데이터는 허락하지 않습니다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165366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HashSet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193066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1" y="2101754"/>
            <a:ext cx="6819929" cy="39359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39189" y="3870946"/>
            <a:ext cx="2761129" cy="545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58" y="5879493"/>
            <a:ext cx="2028825" cy="3524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77458" y="6015727"/>
            <a:ext cx="2135010" cy="166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 flipH="1">
            <a:off x="2144963" y="4416069"/>
            <a:ext cx="574791" cy="159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8606" y="5281178"/>
            <a:ext cx="1368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latin typeface="+mn-ea"/>
              </a:rPr>
              <a:t>지워졌어요</a:t>
            </a:r>
            <a:endParaRPr lang="en-US" altLang="ko-KR" sz="1050" b="1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77581" y="4183387"/>
            <a:ext cx="2761129" cy="16961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Iterator </a:t>
            </a:r>
            <a:r>
              <a:rPr lang="ko-KR" altLang="en-US" sz="1600" b="1" dirty="0">
                <a:latin typeface="+mj-ea"/>
                <a:ea typeface="+mj-ea"/>
              </a:rPr>
              <a:t>자료구조 살펴보기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1554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에는 무수히 많은 </a:t>
            </a:r>
            <a:r>
              <a:rPr lang="ko-KR" altLang="en-US" sz="1100" dirty="0" err="1" smtClean="0">
                <a:latin typeface="+mn-ea"/>
              </a:rPr>
              <a:t>자료구조형이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있다고 하였습니다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지금까지 가장 많이 쓰이고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중요한 몇 가지를 살펴 보았습니다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/>
              <a:t>다시 한번 </a:t>
            </a:r>
            <a:r>
              <a:rPr lang="ko-KR" altLang="en-US" sz="1100" dirty="0" err="1"/>
              <a:t>말씀드리면</a:t>
            </a:r>
            <a:r>
              <a:rPr lang="en-US" altLang="ko-KR" sz="1100" dirty="0"/>
              <a:t>. </a:t>
            </a:r>
            <a:r>
              <a:rPr lang="ko-KR" altLang="en-US" sz="1100" dirty="0"/>
              <a:t>많은 </a:t>
            </a:r>
            <a:r>
              <a:rPr lang="ko-KR" altLang="en-US" sz="1100" dirty="0" err="1"/>
              <a:t>자료구조형가</a:t>
            </a:r>
            <a:r>
              <a:rPr lang="ko-KR" altLang="en-US" sz="1100" dirty="0"/>
              <a:t> 존재하는 것은 결국은 데이터를 잘 관리하기 위해서입니다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잘 관리한다는 것은 저장하고</a:t>
            </a:r>
            <a:r>
              <a:rPr lang="en-US" altLang="ko-KR" sz="1100" dirty="0"/>
              <a:t>, </a:t>
            </a:r>
            <a:r>
              <a:rPr lang="ko-KR" altLang="en-US" sz="1100" dirty="0"/>
              <a:t>정렬하고</a:t>
            </a:r>
            <a:r>
              <a:rPr lang="en-US" altLang="ko-KR" sz="1100" dirty="0"/>
              <a:t>, </a:t>
            </a:r>
            <a:r>
              <a:rPr lang="ko-KR" altLang="en-US" sz="1100" dirty="0"/>
              <a:t>검색하는 것입니다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이중에서 데이터의 검색은 무엇보다고 중요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그래서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latin typeface="+mn-ea"/>
              </a:rPr>
              <a:t>Iterator</a:t>
            </a:r>
            <a:r>
              <a:rPr lang="ko-KR" altLang="en-US" sz="1100" dirty="0" smtClean="0">
                <a:latin typeface="+mn-ea"/>
              </a:rPr>
              <a:t>라는 인터페이스가 있습니다</a:t>
            </a:r>
            <a:r>
              <a:rPr lang="en-US" altLang="ko-KR" sz="1100" dirty="0" smtClean="0">
                <a:latin typeface="+mn-ea"/>
              </a:rPr>
              <a:t>. Iterator</a:t>
            </a:r>
            <a:r>
              <a:rPr lang="ko-KR" altLang="en-US" sz="1100" dirty="0" smtClean="0">
                <a:latin typeface="+mn-ea"/>
              </a:rPr>
              <a:t>라는 의미는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반복자</a:t>
            </a:r>
            <a:r>
              <a:rPr lang="en-US" altLang="ko-KR" sz="1100" dirty="0" smtClean="0">
                <a:latin typeface="+mn-ea"/>
              </a:rPr>
              <a:t>＇</a:t>
            </a:r>
            <a:r>
              <a:rPr lang="ko-KR" altLang="en-US" sz="1100" dirty="0" smtClean="0">
                <a:latin typeface="+mn-ea"/>
              </a:rPr>
              <a:t>라는 의미로 데이터를 반복적으로 검색하는데 아주 유용한 인터페이스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참고로 모든 </a:t>
            </a:r>
            <a:r>
              <a:rPr lang="ko-KR" altLang="en-US" sz="1100" dirty="0" err="1" smtClean="0">
                <a:latin typeface="+mn-ea"/>
              </a:rPr>
              <a:t>자료구조형은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iterator()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지원 하고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036" y="2313088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Iterator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22036" y="2590087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" y="2867086"/>
            <a:ext cx="3794256" cy="1716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72" y="5073170"/>
            <a:ext cx="381000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757" y="2894587"/>
            <a:ext cx="4510599" cy="24717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757" y="5506371"/>
            <a:ext cx="2724150" cy="9525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305</Words>
  <Application>Microsoft Office PowerPoint</Application>
  <PresentationFormat>와이드스크린</PresentationFormat>
  <Paragraphs>41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1062</cp:revision>
  <dcterms:created xsi:type="dcterms:W3CDTF">2014-12-01T08:37:15Z</dcterms:created>
  <dcterms:modified xsi:type="dcterms:W3CDTF">2014-12-23T02:04:55Z</dcterms:modified>
</cp:coreProperties>
</file>