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6" r:id="rId4"/>
    <p:sldId id="271" r:id="rId5"/>
    <p:sldId id="272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8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9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스레드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6587" y="3487260"/>
            <a:ext cx="2635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ko-KR" altLang="en-US" sz="20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레드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2045" y="3887370"/>
            <a:ext cx="26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스레드란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멀티스레드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문법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synchronized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스레드란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9308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아마도 한 번쯤은 멀티 프로세스라는 말을 들어 본 적이 있을 겁니다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멀티 프로세스란 컴퓨터가 여러 가지 일을 동시에 하고 있는 것을 뜻합니다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지금 저의 경우 컴퓨터에서 음악이 나오고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워드프로그램을 사용하고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동료한테 무거운 파일을 전송해 주고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이것이 멀티프로세스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그럼 </a:t>
            </a:r>
            <a:r>
              <a:rPr lang="ko-KR" altLang="en-US" sz="1100" dirty="0" err="1" smtClean="0">
                <a:latin typeface="+mn-ea"/>
              </a:rPr>
              <a:t>스레드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멀티스레드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란 무엇일까요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ko-KR" altLang="en-US" sz="1100" dirty="0" smtClean="0">
                <a:latin typeface="+mn-ea"/>
              </a:rPr>
              <a:t>위에서 말한 하나의 프로세스에서 다시 여러 가지 일을 하는 것을 뜻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예를 들어 파일을 전송하면서 채팅을 하고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동일한 채팅프로그램에서 파일전송과 채팅을 동시에 하고 있는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25415" y="2666481"/>
            <a:ext cx="2206870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채팅프로그램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프로세스</a:t>
            </a:r>
            <a:endParaRPr lang="ko-KR" altLang="en-US" sz="2000" dirty="0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3332285" y="2596141"/>
            <a:ext cx="1257300" cy="43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89585" y="2437878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파일전송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589585" y="3273149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채팅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5" idx="3"/>
            <a:endCxn id="15" idx="1"/>
          </p:cNvCxnSpPr>
          <p:nvPr/>
        </p:nvCxnSpPr>
        <p:spPr>
          <a:xfrm>
            <a:off x="3332285" y="3035758"/>
            <a:ext cx="1257300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008" y="3914903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JAVA</a:t>
            </a:r>
            <a:r>
              <a:rPr lang="ko-KR" altLang="en-US" sz="1100" dirty="0" smtClean="0"/>
              <a:t>는 기본적으로 </a:t>
            </a:r>
            <a:r>
              <a:rPr lang="ko-KR" altLang="en-US" sz="1100" dirty="0" err="1" smtClean="0"/>
              <a:t>멀티스레드를</a:t>
            </a:r>
            <a:r>
              <a:rPr lang="ko-KR" altLang="en-US" sz="1100" dirty="0" smtClean="0"/>
              <a:t> 지원 하고 있습니다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스레드는</a:t>
            </a:r>
            <a:r>
              <a:rPr lang="ko-KR" altLang="en-US" sz="1100" dirty="0" smtClean="0"/>
              <a:t> 두 가지 형태로 존재 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하나는 객체 하나를 </a:t>
            </a:r>
            <a:r>
              <a:rPr lang="en-US" altLang="ko-KR" sz="1100" dirty="0" smtClean="0"/>
              <a:t>n</a:t>
            </a:r>
            <a:r>
              <a:rPr lang="ko-KR" altLang="en-US" sz="1100" dirty="0" smtClean="0"/>
              <a:t>개의 </a:t>
            </a:r>
            <a:r>
              <a:rPr lang="ko-KR" altLang="en-US" sz="1100" dirty="0" err="1" smtClean="0"/>
              <a:t>스레드가</a:t>
            </a:r>
            <a:r>
              <a:rPr lang="ko-KR" altLang="en-US" sz="1100" dirty="0" smtClean="0"/>
              <a:t> 공유 하는 방식 이고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또 다른 </a:t>
            </a:r>
            <a:r>
              <a:rPr lang="ko-KR" altLang="en-US" sz="1100" smtClean="0"/>
              <a:t>하나는 객체 하나당 </a:t>
            </a:r>
            <a:r>
              <a:rPr lang="ko-KR" altLang="en-US" sz="1100" dirty="0" smtClean="0"/>
              <a:t>하나의 </a:t>
            </a:r>
            <a:r>
              <a:rPr lang="ko-KR" altLang="en-US" sz="1100" dirty="0" err="1" smtClean="0"/>
              <a:t>스레드가</a:t>
            </a:r>
            <a:r>
              <a:rPr lang="ko-KR" altLang="en-US" sz="1100" dirty="0" smtClean="0"/>
              <a:t> 존재하는 방식 입니다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53682" y="5439216"/>
            <a:ext cx="1223338" cy="46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객체</a:t>
            </a:r>
            <a:r>
              <a:rPr lang="en-US" altLang="ko-KR" sz="2000" dirty="0" smtClean="0"/>
              <a:t>0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1182998" y="4957455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182998" y="5511372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2998" y="6060265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18" idx="3"/>
            <a:endCxn id="12" idx="1"/>
          </p:cNvCxnSpPr>
          <p:nvPr/>
        </p:nvCxnSpPr>
        <p:spPr>
          <a:xfrm flipV="1">
            <a:off x="2633728" y="5669634"/>
            <a:ext cx="519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1"/>
          </p:cNvCxnSpPr>
          <p:nvPr/>
        </p:nvCxnSpPr>
        <p:spPr>
          <a:xfrm>
            <a:off x="2633728" y="5119949"/>
            <a:ext cx="519954" cy="54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3"/>
            <a:endCxn id="12" idx="1"/>
          </p:cNvCxnSpPr>
          <p:nvPr/>
        </p:nvCxnSpPr>
        <p:spPr>
          <a:xfrm flipV="1">
            <a:off x="2633728" y="5669634"/>
            <a:ext cx="519954" cy="54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528459" y="5442864"/>
            <a:ext cx="1223338" cy="46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객체</a:t>
            </a:r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5557775" y="4961103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5557775" y="5515020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557775" y="6063913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7528459" y="4710940"/>
            <a:ext cx="1223338" cy="46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객체</a:t>
            </a:r>
            <a:r>
              <a:rPr lang="en-US" altLang="ko-KR" sz="2000" dirty="0" smtClean="0"/>
              <a:t>0</a:t>
            </a:r>
            <a:endParaRPr lang="ko-KR" altLang="en-US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7528459" y="6188920"/>
            <a:ext cx="1223338" cy="46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객체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7008505" y="5679437"/>
            <a:ext cx="519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5" idx="1"/>
          </p:cNvCxnSpPr>
          <p:nvPr/>
        </p:nvCxnSpPr>
        <p:spPr>
          <a:xfrm flipV="1">
            <a:off x="6970752" y="4941358"/>
            <a:ext cx="557707" cy="17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008505" y="6227288"/>
            <a:ext cx="519954" cy="18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멀티스레드</a:t>
            </a:r>
            <a:r>
              <a:rPr lang="ko-KR" altLang="en-US" sz="1600" b="1" dirty="0">
                <a:latin typeface="+mj-ea"/>
                <a:ea typeface="+mj-ea"/>
              </a:rPr>
              <a:t> 문법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2036" y="1170786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Runnable </a:t>
            </a:r>
            <a:r>
              <a:rPr lang="ko-KR" altLang="en-US" sz="1200" b="1" dirty="0" smtClean="0">
                <a:latin typeface="+mn-ea"/>
              </a:rPr>
              <a:t>인터페이스 구현을 통한 </a:t>
            </a:r>
            <a:r>
              <a:rPr lang="en-US" altLang="ko-KR" sz="1200" b="1" dirty="0" smtClean="0">
                <a:latin typeface="+mn-ea"/>
              </a:rPr>
              <a:t>Thread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(29_2_ex1_thread)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22036" y="1447785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036" y="394731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Thread </a:t>
            </a:r>
            <a:r>
              <a:rPr lang="ko-KR" altLang="en-US" sz="1200" b="1" dirty="0" smtClean="0">
                <a:latin typeface="+mn-ea"/>
              </a:rPr>
              <a:t>클래스를 상속 통한 </a:t>
            </a:r>
            <a:r>
              <a:rPr lang="en-US" altLang="ko-KR" sz="1200" b="1" dirty="0">
                <a:latin typeface="+mn-ea"/>
              </a:rPr>
              <a:t>Thread (</a:t>
            </a:r>
            <a:r>
              <a:rPr lang="en-US" altLang="ko-KR" sz="1200" b="1" dirty="0" smtClean="0">
                <a:latin typeface="+mn-ea"/>
              </a:rPr>
              <a:t>29_2_ex2_thread)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822036" y="4214480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90" y="1460410"/>
            <a:ext cx="6479681" cy="242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75" y="1460410"/>
            <a:ext cx="881653" cy="215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90" y="4224312"/>
            <a:ext cx="7099023" cy="231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129" y="4345967"/>
            <a:ext cx="708471" cy="207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7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멀티스레드</a:t>
            </a:r>
            <a:r>
              <a:rPr lang="ko-KR" altLang="en-US" sz="1600" b="1" dirty="0">
                <a:latin typeface="+mj-ea"/>
                <a:ea typeface="+mj-ea"/>
              </a:rPr>
              <a:t> 문법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2036" y="1170786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객체</a:t>
            </a:r>
            <a:r>
              <a:rPr lang="en-US" altLang="ko-KR" sz="1200" b="1" dirty="0" smtClean="0">
                <a:latin typeface="+mn-ea"/>
              </a:rPr>
              <a:t>1</a:t>
            </a:r>
            <a:r>
              <a:rPr lang="ko-KR" altLang="en-US" sz="1200" b="1" dirty="0" smtClean="0">
                <a:latin typeface="+mn-ea"/>
              </a:rPr>
              <a:t>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err="1" smtClean="0">
                <a:latin typeface="+mn-ea"/>
              </a:rPr>
              <a:t>스레드</a:t>
            </a:r>
            <a:r>
              <a:rPr lang="en-US" altLang="ko-KR" sz="1200" b="1" dirty="0" smtClean="0">
                <a:latin typeface="+mn-ea"/>
              </a:rPr>
              <a:t>n</a:t>
            </a:r>
            <a:r>
              <a:rPr lang="ko-KR" altLang="en-US" sz="1200" b="1" dirty="0" smtClean="0">
                <a:latin typeface="+mn-ea"/>
              </a:rPr>
              <a:t>개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smtClean="0">
                <a:latin typeface="+mn-ea"/>
              </a:rPr>
              <a:t>29_2_ex3_thread</a:t>
            </a:r>
            <a:r>
              <a:rPr lang="en-US" altLang="ko-KR" sz="1200" b="1" dirty="0">
                <a:latin typeface="+mn-ea"/>
              </a:rPr>
              <a:t>)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22036" y="1447785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6" y="1487540"/>
            <a:ext cx="9553625" cy="248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" y="4036544"/>
            <a:ext cx="2605599" cy="221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4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멀티스레드</a:t>
            </a:r>
            <a:r>
              <a:rPr lang="ko-KR" altLang="en-US" sz="1600" b="1" dirty="0">
                <a:latin typeface="+mj-ea"/>
                <a:ea typeface="+mj-ea"/>
              </a:rPr>
              <a:t> 문법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2036" y="1170786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객체</a:t>
            </a:r>
            <a:r>
              <a:rPr lang="en-US" altLang="ko-KR" sz="1200" b="1" dirty="0" smtClean="0">
                <a:latin typeface="+mn-ea"/>
              </a:rPr>
              <a:t>1</a:t>
            </a:r>
            <a:r>
              <a:rPr lang="ko-KR" altLang="en-US" sz="1200" b="1" dirty="0" smtClean="0">
                <a:latin typeface="+mn-ea"/>
              </a:rPr>
              <a:t>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err="1" smtClean="0">
                <a:latin typeface="+mn-ea"/>
              </a:rPr>
              <a:t>스레드</a:t>
            </a:r>
            <a:r>
              <a:rPr lang="en-US" altLang="ko-KR" sz="1200" b="1" dirty="0" smtClean="0">
                <a:latin typeface="+mn-ea"/>
              </a:rPr>
              <a:t>1</a:t>
            </a:r>
            <a:r>
              <a:rPr lang="ko-KR" altLang="en-US" sz="1200" b="1" dirty="0" smtClean="0">
                <a:latin typeface="+mn-ea"/>
              </a:rPr>
              <a:t>개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smtClean="0">
                <a:latin typeface="+mn-ea"/>
              </a:rPr>
              <a:t>29_2_ex4_thread</a:t>
            </a:r>
            <a:r>
              <a:rPr lang="en-US" altLang="ko-KR" sz="1200" b="1" dirty="0">
                <a:latin typeface="+mn-ea"/>
              </a:rPr>
              <a:t>)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22036" y="1447785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6" y="1461879"/>
            <a:ext cx="9639500" cy="251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6" y="4073040"/>
            <a:ext cx="2397351" cy="229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8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멀티스레드</a:t>
            </a:r>
            <a:r>
              <a:rPr lang="ko-KR" altLang="en-US" sz="1600" b="1" dirty="0">
                <a:latin typeface="+mj-ea"/>
                <a:ea typeface="+mj-ea"/>
              </a:rPr>
              <a:t> 문법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2036" y="1170786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선거 개표 방송 예제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smtClean="0">
                <a:latin typeface="+mn-ea"/>
              </a:rPr>
              <a:t>29_2_ex5_thread)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22036" y="1447785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3182" y="1447785"/>
            <a:ext cx="1011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선거 </a:t>
            </a:r>
            <a:r>
              <a:rPr lang="ko-KR" altLang="en-US" sz="1100" dirty="0" smtClean="0"/>
              <a:t>개표방송에서 지역</a:t>
            </a:r>
            <a:r>
              <a:rPr lang="en-US" altLang="ko-KR" sz="1100" dirty="0" smtClean="0"/>
              <a:t>1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지역</a:t>
            </a:r>
            <a:r>
              <a:rPr lang="en-US" altLang="ko-KR" sz="1100" dirty="0" smtClean="0"/>
              <a:t>2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지역</a:t>
            </a:r>
            <a:r>
              <a:rPr lang="en-US" altLang="ko-KR" sz="1100" dirty="0" smtClean="0"/>
              <a:t>3</a:t>
            </a:r>
            <a:r>
              <a:rPr lang="ko-KR" altLang="en-US" sz="1100" dirty="0"/>
              <a:t>의 </a:t>
            </a:r>
            <a:r>
              <a:rPr lang="ko-KR" altLang="en-US" sz="1100" dirty="0" err="1" smtClean="0"/>
              <a:t>개표율이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엎치락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뒤치락</a:t>
            </a:r>
            <a:r>
              <a:rPr lang="ko-KR" altLang="en-US" sz="1100" dirty="0"/>
              <a:t> 하는 것을 </a:t>
            </a:r>
            <a:r>
              <a:rPr lang="en-US" altLang="ko-KR" sz="1100" dirty="0"/>
              <a:t>Thread</a:t>
            </a:r>
            <a:r>
              <a:rPr lang="ko-KR" altLang="en-US" sz="1100" dirty="0"/>
              <a:t>를 이용하여 만들어 보겠습니다</a:t>
            </a:r>
            <a:r>
              <a:rPr lang="en-US" altLang="ko-KR" sz="1100" dirty="0"/>
              <a:t>.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40" y="1709395"/>
            <a:ext cx="8678607" cy="411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95" y="4452719"/>
            <a:ext cx="3256105" cy="175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6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synchronized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008" y="1112214"/>
            <a:ext cx="10676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Synchronized</a:t>
            </a:r>
            <a:r>
              <a:rPr lang="ko-KR" altLang="en-US" sz="1100" dirty="0" smtClean="0">
                <a:latin typeface="+mn-ea"/>
              </a:rPr>
              <a:t>의 사전적 의미는 통합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동시 정도의 의미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위에서 살펴본 봐와 같이 </a:t>
            </a:r>
            <a:r>
              <a:rPr lang="en-US" altLang="ko-KR" sz="1100" dirty="0" smtClean="0">
                <a:latin typeface="+mn-ea"/>
              </a:rPr>
              <a:t>JAVA </a:t>
            </a:r>
            <a:r>
              <a:rPr lang="ko-KR" altLang="en-US" sz="1100" dirty="0" err="1" smtClean="0">
                <a:latin typeface="+mn-ea"/>
              </a:rPr>
              <a:t>멀티스레에서</a:t>
            </a:r>
            <a:r>
              <a:rPr lang="ko-KR" altLang="en-US" sz="1100" dirty="0" smtClean="0">
                <a:latin typeface="+mn-ea"/>
              </a:rPr>
              <a:t> 하나의 객체에 </a:t>
            </a:r>
            <a:r>
              <a:rPr lang="en-US" altLang="ko-KR" sz="1100" dirty="0" smtClean="0">
                <a:latin typeface="+mn-ea"/>
              </a:rPr>
              <a:t>n</a:t>
            </a:r>
            <a:r>
              <a:rPr lang="ko-KR" altLang="en-US" sz="1100" dirty="0" smtClean="0">
                <a:latin typeface="+mn-ea"/>
              </a:rPr>
              <a:t>개의 </a:t>
            </a:r>
            <a:r>
              <a:rPr lang="ko-KR" altLang="en-US" sz="1100" dirty="0" err="1" smtClean="0">
                <a:latin typeface="+mn-ea"/>
              </a:rPr>
              <a:t>스레드가</a:t>
            </a:r>
            <a:r>
              <a:rPr lang="ko-KR" altLang="en-US" sz="1100" dirty="0" smtClean="0">
                <a:latin typeface="+mn-ea"/>
              </a:rPr>
              <a:t> 진행될 경우가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이런 경우 문제가 생길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객체에 선언되어 있는 </a:t>
            </a:r>
            <a:r>
              <a:rPr lang="ko-KR" altLang="en-US" sz="1100" dirty="0" err="1" smtClean="0">
                <a:latin typeface="+mn-ea"/>
              </a:rPr>
              <a:t>인스턴스변수를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스레드에서</a:t>
            </a:r>
            <a:r>
              <a:rPr lang="ko-KR" altLang="en-US" sz="1100" dirty="0" smtClean="0">
                <a:latin typeface="+mn-ea"/>
              </a:rPr>
              <a:t> 공유 하게 되어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인스턴스의</a:t>
            </a:r>
            <a:r>
              <a:rPr lang="ko-KR" altLang="en-US" sz="1100" dirty="0" smtClean="0">
                <a:latin typeface="+mn-ea"/>
              </a:rPr>
              <a:t> 값에 영향을 미치게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이런 경우를 대비해서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smtClean="0">
                <a:latin typeface="+mn-ea"/>
              </a:rPr>
              <a:t>synchronized</a:t>
            </a:r>
            <a:r>
              <a:rPr lang="ko-KR" altLang="en-US" sz="1100" dirty="0" smtClean="0">
                <a:latin typeface="+mn-ea"/>
              </a:rPr>
              <a:t>라는 키워드를 이용합니다</a:t>
            </a:r>
            <a:r>
              <a:rPr lang="en-US" altLang="ko-KR" sz="1100" dirty="0" smtClean="0">
                <a:latin typeface="+mn-ea"/>
              </a:rPr>
              <a:t>. Synchronized</a:t>
            </a:r>
            <a:r>
              <a:rPr lang="ko-KR" altLang="en-US" sz="1100" dirty="0" smtClean="0">
                <a:latin typeface="+mn-ea"/>
              </a:rPr>
              <a:t>는 먼저 수행되는 </a:t>
            </a:r>
            <a:r>
              <a:rPr lang="ko-KR" altLang="en-US" sz="1100" dirty="0" err="1" smtClean="0">
                <a:latin typeface="+mn-ea"/>
              </a:rPr>
              <a:t>스레드의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/>
              <a:t>모든 작업이 끝날 때까지 다른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스레드는</a:t>
            </a:r>
            <a:r>
              <a:rPr lang="ko-KR" altLang="en-US" sz="1100" dirty="0" smtClean="0">
                <a:latin typeface="+mn-ea"/>
              </a:rPr>
              <a:t> 기다려야 하는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쉽게 식당 예를 들어 보겠습니다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점심 시간에 식당에 가면 사람이 많아 비어있는 테이블이 없을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그런 경우 </a:t>
            </a:r>
            <a:r>
              <a:rPr lang="ko-KR" altLang="en-US" sz="1100" dirty="0"/>
              <a:t>우리는 식당 문 앞에서 기다리다가 먼저 온 순서대로 빈자리에 앉습니다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만약 다른 사람이 식사하고 있는 테이블에 같이 앉아서 식사를 한다면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반찬도 공유되고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밥도 공유되어 엉망이 되어 버릴 것입니다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스레드도</a:t>
            </a:r>
            <a:r>
              <a:rPr lang="ko-KR" altLang="en-US" sz="1100" dirty="0" smtClean="0">
                <a:latin typeface="+mn-ea"/>
              </a:rPr>
              <a:t> 마찬가지라고 생각 하시면 됩니다</a:t>
            </a:r>
            <a:r>
              <a:rPr lang="en-US" altLang="ko-KR" sz="1100" dirty="0">
                <a:latin typeface="+mn-ea"/>
              </a:rPr>
              <a:t>. (29_3_ex1_thread)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7372" y="3624621"/>
            <a:ext cx="1223338" cy="46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객체</a:t>
            </a:r>
            <a:r>
              <a:rPr lang="en-US" altLang="ko-KR" sz="2000" dirty="0" smtClean="0"/>
              <a:t>0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66688" y="3142860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66688" y="3696777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966688" y="4245670"/>
            <a:ext cx="1450730" cy="31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3" idx="3"/>
            <a:endCxn id="9" idx="1"/>
          </p:cNvCxnSpPr>
          <p:nvPr/>
        </p:nvCxnSpPr>
        <p:spPr>
          <a:xfrm flipV="1">
            <a:off x="2417418" y="3855039"/>
            <a:ext cx="519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9" idx="1"/>
          </p:cNvCxnSpPr>
          <p:nvPr/>
        </p:nvCxnSpPr>
        <p:spPr>
          <a:xfrm>
            <a:off x="2417418" y="3305354"/>
            <a:ext cx="519954" cy="54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3"/>
            <a:endCxn id="9" idx="1"/>
          </p:cNvCxnSpPr>
          <p:nvPr/>
        </p:nvCxnSpPr>
        <p:spPr>
          <a:xfrm flipV="1">
            <a:off x="2417418" y="3855039"/>
            <a:ext cx="519954" cy="54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77" y="2552764"/>
            <a:ext cx="2797452" cy="185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64" y="4451639"/>
            <a:ext cx="4861535" cy="20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675" y="2558764"/>
            <a:ext cx="1920430" cy="161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408</Words>
  <Application>Microsoft Office PowerPoint</Application>
  <PresentationFormat>와이드스크린</PresentationFormat>
  <Paragraphs>60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1215</cp:revision>
  <dcterms:created xsi:type="dcterms:W3CDTF">2014-12-01T08:37:15Z</dcterms:created>
  <dcterms:modified xsi:type="dcterms:W3CDTF">2014-12-24T00:26:11Z</dcterms:modified>
</cp:coreProperties>
</file>