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8E6F-EF39-DFDE-49D9-5B75D683D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698071"/>
            <a:ext cx="9068586" cy="2590800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A2D6C-41F9-BB47-CCD9-51ADCED1D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5" y="4060270"/>
            <a:ext cx="9070848" cy="457201"/>
          </a:xfrm>
        </p:spPr>
        <p:txBody>
          <a:bodyPr>
            <a:noAutofit/>
          </a:bodyPr>
          <a:lstStyle/>
          <a:p>
            <a:r>
              <a:rPr lang="en-US" sz="1400" dirty="0"/>
              <a:t>DIVI AGUNG SATRIA</a:t>
            </a:r>
          </a:p>
          <a:p>
            <a:r>
              <a:rPr lang="en-US" sz="1400" dirty="0"/>
              <a:t>MUHAMAD NOVAL MULYADI</a:t>
            </a:r>
          </a:p>
          <a:p>
            <a:r>
              <a:rPr lang="en-US" sz="1400" dirty="0"/>
              <a:t>NABIL NAULIA</a:t>
            </a:r>
          </a:p>
          <a:p>
            <a:r>
              <a:rPr lang="en-US" sz="1400" dirty="0"/>
              <a:t>GHITSA ZAHIRA SHAFFA</a:t>
            </a:r>
          </a:p>
          <a:p>
            <a:r>
              <a:rPr lang="en-US" sz="1400" dirty="0"/>
              <a:t>WINDI AYUNI</a:t>
            </a:r>
          </a:p>
        </p:txBody>
      </p:sp>
    </p:spTree>
    <p:extLst>
      <p:ext uri="{BB962C8B-B14F-4D97-AF65-F5344CB8AC3E}">
        <p14:creationId xmlns:p14="http://schemas.microsoft.com/office/powerpoint/2010/main" val="37254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290A-5BE6-BD8C-4462-45CCA049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TANDA BACA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F891-2BA8-4CA8-D5B5-B446A596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Tanda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symbol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fonem</a:t>
            </a:r>
            <a:r>
              <a:rPr lang="en-US" dirty="0"/>
              <a:t> (</a:t>
            </a:r>
            <a:r>
              <a:rPr lang="en-US" dirty="0" err="1"/>
              <a:t>suara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kata dan </a:t>
            </a:r>
            <a:r>
              <a:rPr lang="en-US" dirty="0" err="1"/>
              <a:t>frasa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tulisan, dan juga </a:t>
            </a:r>
            <a:r>
              <a:rPr lang="en-US" dirty="0" err="1"/>
              <a:t>intonasi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dirty="0" err="1"/>
              <a:t>sewaktu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dan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yang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266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EFE1-F471-75F0-F35A-025D927A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TANDA TITIK (.)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B571-FCEF-A548-3020-95F376C0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1650"/>
            <a:ext cx="10058400" cy="4876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Tanda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seruan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Ayahku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Solo.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Biarlah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duduk </a:t>
            </a:r>
            <a:r>
              <a:rPr lang="en-US" dirty="0" err="1"/>
              <a:t>disana</a:t>
            </a:r>
            <a:r>
              <a:rPr lang="en-US" dirty="0"/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Dia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</a:t>
            </a:r>
          </a:p>
          <a:p>
            <a:pPr marL="342900" indent="-342900">
              <a:buAutoNum type="arabicPeriod" startAt="2"/>
            </a:pPr>
            <a:r>
              <a:rPr lang="en-US" dirty="0"/>
              <a:t>Tanda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ikhtisar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daftar.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sz="1800" dirty="0" err="1"/>
              <a:t>Misalnya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b="1" dirty="0"/>
              <a:t>a.</a:t>
            </a:r>
            <a:r>
              <a:rPr lang="en-US" dirty="0"/>
              <a:t>	III.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Negri</a:t>
            </a:r>
          </a:p>
          <a:p>
            <a:pPr marL="891540" lvl="2" indent="-342900">
              <a:buAutoNum type="alphaUcPeriod"/>
            </a:pPr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Jendral</a:t>
            </a:r>
            <a:r>
              <a:rPr lang="en-US" dirty="0"/>
              <a:t> Pembangunan Masyarakat </a:t>
            </a:r>
            <a:r>
              <a:rPr lang="en-US" dirty="0" err="1"/>
              <a:t>Desa</a:t>
            </a:r>
            <a:endParaRPr lang="en-US" dirty="0"/>
          </a:p>
          <a:p>
            <a:pPr marL="891540" lvl="2" indent="-342900">
              <a:buAutoNum type="alphaUcPeriod"/>
            </a:pPr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Jendral</a:t>
            </a:r>
            <a:r>
              <a:rPr lang="en-US" dirty="0"/>
              <a:t> </a:t>
            </a:r>
            <a:r>
              <a:rPr lang="en-US" dirty="0" err="1"/>
              <a:t>Agraria</a:t>
            </a:r>
            <a:endParaRPr lang="en-US" dirty="0"/>
          </a:p>
          <a:p>
            <a:pPr marL="548640" lvl="2" indent="0">
              <a:buNone/>
            </a:pPr>
            <a:r>
              <a:rPr lang="en-US" b="1" dirty="0"/>
              <a:t>b.</a:t>
            </a:r>
            <a:r>
              <a:rPr lang="en-US" dirty="0"/>
              <a:t> 1.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marL="548640" lvl="2" indent="0">
              <a:buNone/>
            </a:pPr>
            <a:r>
              <a:rPr lang="en-US" dirty="0"/>
              <a:t>1.1 Isi </a:t>
            </a:r>
            <a:r>
              <a:rPr lang="en-US" dirty="0" err="1"/>
              <a:t>Karangan</a:t>
            </a:r>
            <a:r>
              <a:rPr lang="en-US" dirty="0"/>
              <a:t> </a:t>
            </a:r>
          </a:p>
          <a:p>
            <a:pPr marL="548640" lvl="2" indent="0">
              <a:buNone/>
            </a:pPr>
            <a:r>
              <a:rPr lang="en-US" dirty="0"/>
              <a:t>1.2 </a:t>
            </a:r>
            <a:r>
              <a:rPr lang="en-US" dirty="0" err="1"/>
              <a:t>Ilustrasi</a:t>
            </a:r>
            <a:r>
              <a:rPr lang="en-US" dirty="0"/>
              <a:t> </a:t>
            </a:r>
          </a:p>
          <a:p>
            <a:pPr marL="548640" lvl="2" indent="0">
              <a:buNone/>
            </a:pPr>
            <a:r>
              <a:rPr lang="en-US" dirty="0"/>
              <a:t>1.2.2.1 Gambar </a:t>
            </a:r>
            <a:r>
              <a:rPr lang="en-US" dirty="0" err="1"/>
              <a:t>Tangan</a:t>
            </a:r>
            <a:r>
              <a:rPr lang="en-US" dirty="0"/>
              <a:t> 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2357-E45F-55D7-7DAF-16FD5338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TANDA TITIK (.)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BE0B-59BE-AD5C-66FD-BD63528A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7088"/>
            <a:ext cx="10058400" cy="4645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Catatan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1400" dirty="0"/>
              <a:t>Tanda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dipakai</a:t>
            </a:r>
            <a:r>
              <a:rPr lang="en-US" sz="1400" dirty="0"/>
              <a:t> </a:t>
            </a:r>
            <a:r>
              <a:rPr lang="en-US" sz="1400" dirty="0" err="1"/>
              <a:t>dibelakang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ikhtisar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itu </a:t>
            </a:r>
            <a:r>
              <a:rPr lang="en-US" sz="1400" dirty="0" err="1"/>
              <a:t>merupakan</a:t>
            </a:r>
            <a:r>
              <a:rPr lang="en-US" sz="1400" dirty="0"/>
              <a:t> yang </a:t>
            </a:r>
            <a:r>
              <a:rPr lang="en-US" sz="1400" dirty="0" err="1"/>
              <a:t>terakhir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deretan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b="1" dirty="0"/>
              <a:t>3.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angka</a:t>
            </a:r>
            <a:r>
              <a:rPr lang="en-US" b="1" dirty="0"/>
              <a:t> jam, </a:t>
            </a:r>
            <a:r>
              <a:rPr lang="en-US" b="1" dirty="0" err="1"/>
              <a:t>menit</a:t>
            </a:r>
            <a:r>
              <a:rPr lang="en-US" b="1" dirty="0"/>
              <a:t>, dan </a:t>
            </a:r>
            <a:r>
              <a:rPr lang="en-US" b="1" dirty="0" err="1"/>
              <a:t>detik</a:t>
            </a:r>
            <a:r>
              <a:rPr lang="en-US" b="1" dirty="0"/>
              <a:t> yang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pukul</a:t>
            </a:r>
            <a:r>
              <a:rPr lang="en-US" sz="1400" dirty="0"/>
              <a:t> 1.35.20 (</a:t>
            </a:r>
            <a:r>
              <a:rPr lang="en-US" sz="1400" dirty="0" err="1"/>
              <a:t>pukul</a:t>
            </a:r>
            <a:r>
              <a:rPr lang="en-US" sz="1400" dirty="0"/>
              <a:t> 1 </a:t>
            </a:r>
            <a:r>
              <a:rPr lang="en-US" sz="1400" dirty="0" err="1"/>
              <a:t>lewat</a:t>
            </a:r>
            <a:r>
              <a:rPr lang="en-US" sz="1400" dirty="0"/>
              <a:t> 35 </a:t>
            </a:r>
            <a:r>
              <a:rPr lang="en-US" sz="1400" dirty="0" err="1"/>
              <a:t>menit</a:t>
            </a:r>
            <a:r>
              <a:rPr lang="en-US" sz="1400" dirty="0"/>
              <a:t> 20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b="1" dirty="0"/>
              <a:t>4.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angka</a:t>
            </a:r>
            <a:r>
              <a:rPr lang="en-US" b="1" dirty="0"/>
              <a:t> jam, </a:t>
            </a:r>
            <a:r>
              <a:rPr lang="en-US" b="1" dirty="0" err="1"/>
              <a:t>menit</a:t>
            </a:r>
            <a:r>
              <a:rPr lang="en-US" b="1" dirty="0"/>
              <a:t>, </a:t>
            </a:r>
            <a:r>
              <a:rPr lang="en-US" b="1" dirty="0" err="1"/>
              <a:t>detik</a:t>
            </a:r>
            <a:r>
              <a:rPr lang="en-US" b="1" dirty="0"/>
              <a:t> yang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1.35.20 jam (1 jam, 35 </a:t>
            </a:r>
            <a:r>
              <a:rPr lang="en-US" sz="1400" dirty="0" err="1"/>
              <a:t>menit</a:t>
            </a:r>
            <a:r>
              <a:rPr lang="en-US" sz="1400" dirty="0"/>
              <a:t>, 20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0.20.30 jam (20 </a:t>
            </a:r>
            <a:r>
              <a:rPr lang="en-US" sz="1400" dirty="0" err="1"/>
              <a:t>menit</a:t>
            </a:r>
            <a:r>
              <a:rPr lang="en-US" sz="1400" dirty="0"/>
              <a:t>, 30 </a:t>
            </a:r>
            <a:r>
              <a:rPr lang="en-US" sz="1400" dirty="0" err="1"/>
              <a:t>detik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0.0.30 jam (30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b="1" dirty="0"/>
              <a:t>5.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diantara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penulis</a:t>
            </a:r>
            <a:r>
              <a:rPr lang="en-US" b="1" dirty="0"/>
              <a:t>, </a:t>
            </a:r>
            <a:r>
              <a:rPr lang="en-US" b="1" dirty="0" err="1"/>
              <a:t>judul</a:t>
            </a:r>
            <a:r>
              <a:rPr lang="en-US" b="1" dirty="0"/>
              <a:t> tulisan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berakhir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tanya</a:t>
            </a:r>
            <a:r>
              <a:rPr lang="en-US" b="1" dirty="0"/>
              <a:t> dan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seru</a:t>
            </a:r>
            <a:r>
              <a:rPr lang="en-US" b="1" dirty="0"/>
              <a:t>, dan </a:t>
            </a:r>
            <a:r>
              <a:rPr lang="en-US" b="1" dirty="0" err="1"/>
              <a:t>tempat</a:t>
            </a:r>
            <a:r>
              <a:rPr lang="en-US" b="1" dirty="0"/>
              <a:t> </a:t>
            </a:r>
            <a:r>
              <a:rPr lang="en-US" b="1" dirty="0" err="1"/>
              <a:t>terbit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daftar Pustaka.</a:t>
            </a:r>
          </a:p>
        </p:txBody>
      </p:sp>
    </p:spTree>
    <p:extLst>
      <p:ext uri="{BB962C8B-B14F-4D97-AF65-F5344CB8AC3E}">
        <p14:creationId xmlns:p14="http://schemas.microsoft.com/office/powerpoint/2010/main" val="33276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AC93-4821-63A4-140F-D433083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44752"/>
          </a:xfrm>
        </p:spPr>
        <p:txBody>
          <a:bodyPr/>
          <a:lstStyle/>
          <a:p>
            <a:r>
              <a:rPr lang="en-US" dirty="0"/>
              <a:t>TANDA TITIK (.)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7984-4335-CC04-EB0F-12224DF1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4712"/>
            <a:ext cx="10058400" cy="5440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ribuan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kelipatannya</a:t>
            </a:r>
            <a:endParaRPr lang="en-US" b="1" dirty="0"/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Desa</a:t>
            </a:r>
            <a:r>
              <a:rPr lang="en-US" sz="1400" dirty="0"/>
              <a:t> itu </a:t>
            </a:r>
            <a:r>
              <a:rPr lang="en-US" sz="1400" dirty="0" err="1"/>
              <a:t>berpenduduk</a:t>
            </a:r>
            <a:r>
              <a:rPr lang="en-US" sz="1400" dirty="0"/>
              <a:t> 24.200 orang.</a:t>
            </a:r>
          </a:p>
          <a:p>
            <a:pPr marL="0" indent="0">
              <a:buNone/>
            </a:pPr>
            <a:r>
              <a:rPr lang="en-US" sz="1400" dirty="0" err="1"/>
              <a:t>Gempa</a:t>
            </a:r>
            <a:r>
              <a:rPr lang="en-US" sz="1400" dirty="0"/>
              <a:t> yang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semalam</a:t>
            </a:r>
            <a:r>
              <a:rPr lang="en-US" sz="1400" dirty="0"/>
              <a:t> </a:t>
            </a:r>
            <a:r>
              <a:rPr lang="en-US" sz="1400" dirty="0" err="1"/>
              <a:t>menewaskan</a:t>
            </a:r>
            <a:r>
              <a:rPr lang="en-US" sz="1400" dirty="0"/>
              <a:t> 1.231 </a:t>
            </a:r>
            <a:r>
              <a:rPr lang="en-US" sz="1400" dirty="0" err="1"/>
              <a:t>jiwa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b="1" dirty="0"/>
              <a:t>7.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ribuan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kelipatannya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endParaRPr lang="en-US" b="1" dirty="0"/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Ia</a:t>
            </a:r>
            <a:r>
              <a:rPr lang="en-US" sz="1400" dirty="0"/>
              <a:t> </a:t>
            </a:r>
            <a:r>
              <a:rPr lang="en-US" sz="1400" dirty="0" err="1"/>
              <a:t>lahir</a:t>
            </a:r>
            <a:r>
              <a:rPr lang="en-US" sz="1400" dirty="0"/>
              <a:t> pada </a:t>
            </a:r>
            <a:r>
              <a:rPr lang="en-US" sz="1400" dirty="0" err="1"/>
              <a:t>tahun</a:t>
            </a:r>
            <a:r>
              <a:rPr lang="en-US" sz="1400" dirty="0"/>
              <a:t> 1956 Bandung.</a:t>
            </a:r>
          </a:p>
          <a:p>
            <a:pPr marL="0" indent="0">
              <a:buNone/>
            </a:pP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2345 dan </a:t>
            </a:r>
            <a:r>
              <a:rPr lang="en-US" sz="1400" dirty="0" err="1"/>
              <a:t>seterusnya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gironya</a:t>
            </a:r>
            <a:r>
              <a:rPr lang="en-US" sz="1400" dirty="0"/>
              <a:t> 5645678.</a:t>
            </a:r>
          </a:p>
          <a:p>
            <a:pPr marL="0" indent="0">
              <a:buNone/>
            </a:pPr>
            <a:r>
              <a:rPr lang="en-US" b="1" dirty="0"/>
              <a:t>8.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dipakain</a:t>
            </a:r>
            <a:r>
              <a:rPr lang="en-US" b="1" dirty="0"/>
              <a:t> pada </a:t>
            </a:r>
            <a:r>
              <a:rPr lang="en-US" b="1" dirty="0" err="1"/>
              <a:t>akhir</a:t>
            </a:r>
            <a:r>
              <a:rPr lang="en-US" b="1" dirty="0"/>
              <a:t> </a:t>
            </a:r>
            <a:r>
              <a:rPr lang="en-US" b="1" dirty="0" err="1"/>
              <a:t>judul</a:t>
            </a:r>
            <a:r>
              <a:rPr lang="en-US" b="1" dirty="0"/>
              <a:t> yang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kepala</a:t>
            </a:r>
            <a:r>
              <a:rPr lang="en-US" b="1" dirty="0"/>
              <a:t> </a:t>
            </a:r>
            <a:r>
              <a:rPr lang="en-US" b="1" dirty="0" err="1"/>
              <a:t>karangan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kepala</a:t>
            </a:r>
            <a:r>
              <a:rPr lang="en-US" b="1" dirty="0"/>
              <a:t> </a:t>
            </a:r>
            <a:r>
              <a:rPr lang="en-US" b="1" dirty="0" err="1"/>
              <a:t>ilustrasi</a:t>
            </a:r>
            <a:r>
              <a:rPr lang="en-US" b="1" dirty="0"/>
              <a:t>, </a:t>
            </a:r>
            <a:r>
              <a:rPr lang="en-US" b="1" dirty="0" err="1"/>
              <a:t>tabel</a:t>
            </a:r>
            <a:r>
              <a:rPr lang="en-US" b="1" dirty="0"/>
              <a:t>, dan </a:t>
            </a:r>
            <a:r>
              <a:rPr lang="en-US" b="1" dirty="0" err="1"/>
              <a:t>sebagainya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Acara </a:t>
            </a:r>
            <a:r>
              <a:rPr lang="en-US" sz="1400" dirty="0" err="1"/>
              <a:t>Kunjungan</a:t>
            </a:r>
            <a:r>
              <a:rPr lang="en-US" sz="1400" dirty="0"/>
              <a:t> Adam Malik</a:t>
            </a:r>
          </a:p>
          <a:p>
            <a:pPr marL="0" indent="0">
              <a:buNone/>
            </a:pPr>
            <a:r>
              <a:rPr lang="en-US" sz="1400" dirty="0" err="1"/>
              <a:t>Bentuk</a:t>
            </a:r>
            <a:r>
              <a:rPr lang="en-US" sz="1400" dirty="0"/>
              <a:t> dan </a:t>
            </a:r>
            <a:r>
              <a:rPr lang="en-US" sz="1400" dirty="0" err="1"/>
              <a:t>Kedaulatan</a:t>
            </a:r>
            <a:r>
              <a:rPr lang="en-US" sz="1400" dirty="0"/>
              <a:t> (Bab 1 UUD’45)</a:t>
            </a:r>
          </a:p>
          <a:p>
            <a:pPr marL="0" indent="0">
              <a:buNone/>
            </a:pPr>
            <a:r>
              <a:rPr lang="en-US" sz="1400" dirty="0"/>
              <a:t>Salah </a:t>
            </a:r>
            <a:r>
              <a:rPr lang="en-US" sz="1400" dirty="0" err="1"/>
              <a:t>Asuhan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0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C97-67FA-AB60-1759-E0CC4BB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TANDA TITIK (.)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AB36-3066-E6F8-6FA5-AA76BE7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3931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9. Tanda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di </a:t>
            </a:r>
            <a:r>
              <a:rPr lang="en-US" b="1" dirty="0" err="1"/>
              <a:t>belakang</a:t>
            </a:r>
            <a:r>
              <a:rPr lang="en-US" b="1" dirty="0"/>
              <a:t> </a:t>
            </a:r>
          </a:p>
          <a:p>
            <a:pPr marL="342900" indent="-342900">
              <a:buAutoNum type="arabicParenR"/>
            </a:pPr>
            <a:r>
              <a:rPr lang="en-US" sz="1400" b="1" dirty="0" err="1"/>
              <a:t>alamat</a:t>
            </a:r>
            <a:r>
              <a:rPr lang="en-US" sz="1400" b="1" dirty="0"/>
              <a:t> </a:t>
            </a:r>
            <a:r>
              <a:rPr lang="en-US" sz="1400" b="1" dirty="0" err="1"/>
              <a:t>pengirim</a:t>
            </a:r>
            <a:r>
              <a:rPr lang="en-US" sz="1400" b="1" dirty="0"/>
              <a:t> dan </a:t>
            </a:r>
            <a:r>
              <a:rPr lang="en-US" sz="1400" b="1" dirty="0" err="1"/>
              <a:t>tanggal</a:t>
            </a:r>
            <a:r>
              <a:rPr lang="en-US" sz="1400" b="1" dirty="0"/>
              <a:t> </a:t>
            </a:r>
            <a:r>
              <a:rPr lang="en-US" sz="1400" b="1" dirty="0" err="1"/>
              <a:t>surat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</a:p>
          <a:p>
            <a:pPr marL="342900" indent="-342900">
              <a:buAutoNum type="arabicParenR"/>
            </a:pPr>
            <a:r>
              <a:rPr lang="en-US" sz="1400" b="1" dirty="0"/>
              <a:t> </a:t>
            </a:r>
            <a:r>
              <a:rPr lang="en-US" sz="1400" b="1" dirty="0" err="1"/>
              <a:t>nama</a:t>
            </a:r>
            <a:r>
              <a:rPr lang="en-US" sz="1400" b="1" dirty="0"/>
              <a:t> dan </a:t>
            </a:r>
            <a:r>
              <a:rPr lang="en-US" sz="1400" b="1" dirty="0" err="1"/>
              <a:t>alamat</a:t>
            </a:r>
            <a:r>
              <a:rPr lang="en-US" sz="1400" b="1" dirty="0"/>
              <a:t> </a:t>
            </a:r>
            <a:r>
              <a:rPr lang="en-US" sz="1400" b="1" dirty="0" err="1"/>
              <a:t>penerima</a:t>
            </a:r>
            <a:r>
              <a:rPr lang="en-US" sz="1400" b="1" dirty="0"/>
              <a:t> </a:t>
            </a:r>
            <a:r>
              <a:rPr lang="en-US" sz="1400" b="1" dirty="0" err="1"/>
              <a:t>surat</a:t>
            </a:r>
            <a:r>
              <a:rPr lang="en-US" sz="1400" b="1" dirty="0"/>
              <a:t>. 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 </a:t>
            </a:r>
          </a:p>
          <a:p>
            <a:pPr marL="0" indent="0">
              <a:buNone/>
            </a:pPr>
            <a:r>
              <a:rPr lang="en-US" sz="1400" dirty="0"/>
              <a:t>Jalan </a:t>
            </a:r>
            <a:r>
              <a:rPr lang="en-US" sz="1400" dirty="0" err="1"/>
              <a:t>Diponegoro</a:t>
            </a:r>
            <a:r>
              <a:rPr lang="en-US" sz="1400" dirty="0"/>
              <a:t> 82</a:t>
            </a:r>
          </a:p>
          <a:p>
            <a:pPr marL="0" indent="0">
              <a:buNone/>
            </a:pPr>
            <a:r>
              <a:rPr lang="en-US" sz="1400" dirty="0"/>
              <a:t>Jakarta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1 April 1985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Yth</a:t>
            </a:r>
            <a:r>
              <a:rPr lang="en-US" sz="1400" dirty="0"/>
              <a:t>. </a:t>
            </a:r>
            <a:r>
              <a:rPr lang="en-US" sz="1400" dirty="0" err="1"/>
              <a:t>Sdr</a:t>
            </a:r>
            <a:r>
              <a:rPr lang="en-US" sz="1400" dirty="0"/>
              <a:t>. Moh. Hasan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Jalan Arif 43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Palembang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Atau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Kantor </a:t>
            </a:r>
            <a:r>
              <a:rPr lang="en-US" sz="1400" dirty="0" err="1"/>
              <a:t>Penempatan</a:t>
            </a:r>
            <a:r>
              <a:rPr lang="en-US" sz="1400" dirty="0"/>
              <a:t> Tenaga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Jalan </a:t>
            </a:r>
            <a:r>
              <a:rPr lang="en-US" sz="1400" dirty="0" err="1"/>
              <a:t>Cikini</a:t>
            </a:r>
            <a:r>
              <a:rPr lang="en-US" sz="1400" dirty="0"/>
              <a:t> 71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Jakarta (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918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775C-9A63-E74A-644E-6C3D5D84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032"/>
            <a:ext cx="10058400" cy="1252728"/>
          </a:xfrm>
        </p:spPr>
        <p:txBody>
          <a:bodyPr/>
          <a:lstStyle/>
          <a:p>
            <a:r>
              <a:rPr lang="en-US" dirty="0"/>
              <a:t>TANDA KOMA (,)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0671-55A1-0096-CA71-810D831C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760"/>
            <a:ext cx="10058400" cy="45262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b="1" dirty="0"/>
              <a:t>Tanda </a:t>
            </a:r>
            <a:r>
              <a:rPr lang="en-US" b="1" dirty="0" err="1"/>
              <a:t>koma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di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unsur-unsur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perincian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pembilangan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Saya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kertas</a:t>
            </a:r>
            <a:r>
              <a:rPr lang="en-US" sz="1400" dirty="0"/>
              <a:t>, </a:t>
            </a:r>
            <a:r>
              <a:rPr lang="en-US" sz="1400" dirty="0" err="1"/>
              <a:t>pena</a:t>
            </a:r>
            <a:r>
              <a:rPr lang="en-US" sz="1400" dirty="0"/>
              <a:t>, dan </a:t>
            </a:r>
            <a:r>
              <a:rPr lang="en-US" sz="1400" dirty="0" err="1"/>
              <a:t>tinta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Surat </a:t>
            </a:r>
            <a:r>
              <a:rPr lang="en-US" sz="1400" dirty="0" err="1"/>
              <a:t>biasa</a:t>
            </a:r>
            <a:r>
              <a:rPr lang="en-US" sz="1400" dirty="0"/>
              <a:t>, </a:t>
            </a:r>
            <a:r>
              <a:rPr lang="en-US" sz="1400" dirty="0" err="1"/>
              <a:t>surat</a:t>
            </a:r>
            <a:r>
              <a:rPr lang="en-US" sz="1400" dirty="0"/>
              <a:t> </a:t>
            </a:r>
            <a:r>
              <a:rPr lang="en-US" sz="1400" dirty="0" err="1"/>
              <a:t>kilat</a:t>
            </a:r>
            <a:r>
              <a:rPr lang="en-US" sz="1400" dirty="0"/>
              <a:t>,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surat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perangko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Satu, dua, … </a:t>
            </a:r>
            <a:r>
              <a:rPr lang="en-US" sz="1400" dirty="0" err="1"/>
              <a:t>tiga</a:t>
            </a:r>
            <a:r>
              <a:rPr lang="en-US" sz="1400" dirty="0"/>
              <a:t>!</a:t>
            </a:r>
          </a:p>
          <a:p>
            <a:pPr marL="0" indent="0">
              <a:buNone/>
            </a:pPr>
            <a:r>
              <a:rPr lang="en-US" b="1" dirty="0"/>
              <a:t>2. Tanda </a:t>
            </a:r>
            <a:r>
              <a:rPr lang="en-US" b="1" dirty="0" err="1"/>
              <a:t>koma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setara</a:t>
            </a:r>
            <a:r>
              <a:rPr lang="en-US" b="1" dirty="0"/>
              <a:t>  yang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setara</a:t>
            </a:r>
            <a:r>
              <a:rPr lang="en-US" b="1" dirty="0"/>
              <a:t> </a:t>
            </a:r>
            <a:r>
              <a:rPr lang="en-US" b="1" dirty="0" err="1"/>
              <a:t>berikutnya</a:t>
            </a:r>
            <a:r>
              <a:rPr lang="en-US" b="1" dirty="0"/>
              <a:t> yang </a:t>
            </a:r>
            <a:r>
              <a:rPr lang="en-US" b="1" dirty="0" err="1"/>
              <a:t>didahului</a:t>
            </a:r>
            <a:r>
              <a:rPr lang="en-US" b="1" dirty="0"/>
              <a:t> oleh kata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tetapi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melainkan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Saya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datang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hujan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Didi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, </a:t>
            </a:r>
            <a:r>
              <a:rPr lang="en-US" sz="1400" dirty="0" err="1"/>
              <a:t>melainkan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Pak Kasim.</a:t>
            </a:r>
          </a:p>
          <a:p>
            <a:pPr marL="0" indent="0">
              <a:buNone/>
            </a:pPr>
            <a:r>
              <a:rPr lang="en-US" b="1" dirty="0"/>
              <a:t>3.Tanda </a:t>
            </a:r>
            <a:r>
              <a:rPr lang="en-US" b="1" dirty="0" err="1"/>
              <a:t>koma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induk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itu </a:t>
            </a:r>
            <a:r>
              <a:rPr lang="en-US" b="1" dirty="0" err="1"/>
              <a:t>mendahului</a:t>
            </a:r>
            <a:r>
              <a:rPr lang="en-US" b="1" dirty="0"/>
              <a:t> </a:t>
            </a:r>
            <a:r>
              <a:rPr lang="en-US" b="1" dirty="0" err="1"/>
              <a:t>induk</a:t>
            </a:r>
            <a:r>
              <a:rPr lang="en-US" b="1" dirty="0"/>
              <a:t> </a:t>
            </a:r>
            <a:r>
              <a:rPr lang="en-US" b="1" dirty="0" err="1"/>
              <a:t>kalimatnya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Kalau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hujan</a:t>
            </a:r>
            <a:r>
              <a:rPr lang="en-US" sz="1400" dirty="0"/>
              <a:t>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datang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Karna </a:t>
            </a:r>
            <a:r>
              <a:rPr lang="en-US" sz="1400" dirty="0" err="1"/>
              <a:t>sibuk</a:t>
            </a:r>
            <a:r>
              <a:rPr lang="en-US" sz="1400" dirty="0"/>
              <a:t>, </a:t>
            </a:r>
            <a:r>
              <a:rPr lang="en-US" sz="1400" dirty="0" err="1"/>
              <a:t>ia</a:t>
            </a:r>
            <a:r>
              <a:rPr lang="en-US" sz="1400" dirty="0"/>
              <a:t> </a:t>
            </a:r>
            <a:r>
              <a:rPr lang="en-US" sz="1400" dirty="0" err="1"/>
              <a:t>lupa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janjinya</a:t>
            </a:r>
            <a:r>
              <a:rPr lang="en-US" sz="1400" dirty="0"/>
              <a:t>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75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30D3-72F3-B1FD-ECC5-B9987DFA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TANDA KOMA (,)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E70C-D1FE-6421-4948-A8E65AE7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Tanda </a:t>
            </a:r>
            <a:r>
              <a:rPr lang="en-US" b="1" dirty="0" err="1"/>
              <a:t>koma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memisahkan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induk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itu </a:t>
            </a:r>
            <a:r>
              <a:rPr lang="en-US" b="1" dirty="0" err="1"/>
              <a:t>mengiringi</a:t>
            </a:r>
            <a:r>
              <a:rPr lang="en-US" b="1" dirty="0"/>
              <a:t> </a:t>
            </a:r>
            <a:r>
              <a:rPr lang="en-US" b="1" dirty="0" err="1"/>
              <a:t>induk</a:t>
            </a:r>
            <a:r>
              <a:rPr lang="en-US" b="1" dirty="0"/>
              <a:t> </a:t>
            </a:r>
            <a:r>
              <a:rPr lang="en-US" b="1" dirty="0" err="1"/>
              <a:t>kalimatnya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Saya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datang</a:t>
            </a:r>
            <a:r>
              <a:rPr lang="en-US" sz="1400" dirty="0"/>
              <a:t> </a:t>
            </a:r>
            <a:r>
              <a:rPr lang="en-US" sz="1400" dirty="0" err="1"/>
              <a:t>kalau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hujan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Dia </a:t>
            </a:r>
            <a:r>
              <a:rPr lang="en-US" sz="1400" dirty="0" err="1"/>
              <a:t>lupa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janjinya</a:t>
            </a:r>
            <a:r>
              <a:rPr lang="en-US" sz="1400" dirty="0"/>
              <a:t> </a:t>
            </a:r>
            <a:r>
              <a:rPr lang="en-US" sz="1400" dirty="0" err="1"/>
              <a:t>karna</a:t>
            </a:r>
            <a:r>
              <a:rPr lang="en-US" sz="1400" dirty="0"/>
              <a:t> </a:t>
            </a:r>
            <a:r>
              <a:rPr lang="en-US" sz="1400" dirty="0" err="1"/>
              <a:t>sibuk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Dia </a:t>
            </a:r>
            <a:r>
              <a:rPr lang="en-US" sz="1400" dirty="0" err="1"/>
              <a:t>tahu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soal</a:t>
            </a:r>
            <a:r>
              <a:rPr lang="en-US" sz="1400" dirty="0"/>
              <a:t> itu </a:t>
            </a:r>
            <a:r>
              <a:rPr lang="en-US" sz="1400" dirty="0" err="1"/>
              <a:t>penting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b="1" dirty="0"/>
              <a:t>5.Tanda </a:t>
            </a:r>
            <a:r>
              <a:rPr lang="en-US" b="1" dirty="0" err="1"/>
              <a:t>koma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di </a:t>
            </a:r>
            <a:r>
              <a:rPr lang="en-US" b="1" dirty="0" err="1"/>
              <a:t>belakang</a:t>
            </a:r>
            <a:r>
              <a:rPr lang="en-US" b="1" dirty="0"/>
              <a:t> kata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ungkapan</a:t>
            </a:r>
            <a:r>
              <a:rPr lang="en-US" b="1" dirty="0"/>
              <a:t> </a:t>
            </a:r>
            <a:r>
              <a:rPr lang="en-US" b="1" dirty="0" err="1"/>
              <a:t>penghubung</a:t>
            </a:r>
            <a:r>
              <a:rPr lang="en-US" b="1" dirty="0"/>
              <a:t> </a:t>
            </a:r>
            <a:r>
              <a:rPr lang="en-US" b="1" dirty="0" err="1"/>
              <a:t>antarkalimat</a:t>
            </a:r>
            <a:r>
              <a:rPr lang="en-US" b="1" dirty="0"/>
              <a:t> yang </a:t>
            </a:r>
            <a:r>
              <a:rPr lang="en-US" b="1" dirty="0" err="1"/>
              <a:t>terdapat</a:t>
            </a:r>
            <a:r>
              <a:rPr lang="en-US" b="1" dirty="0"/>
              <a:t> pada </a:t>
            </a:r>
            <a:r>
              <a:rPr lang="en-US" b="1" dirty="0" err="1"/>
              <a:t>awal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. </a:t>
            </a:r>
            <a:r>
              <a:rPr lang="en-US" b="1" dirty="0" err="1"/>
              <a:t>Termasuk</a:t>
            </a:r>
            <a:r>
              <a:rPr lang="en-US" b="1" dirty="0"/>
              <a:t> di </a:t>
            </a:r>
            <a:r>
              <a:rPr lang="en-US" b="1" dirty="0" err="1"/>
              <a:t>dalamnya</a:t>
            </a:r>
            <a:r>
              <a:rPr lang="en-US" b="1" dirty="0"/>
              <a:t> oleh </a:t>
            </a:r>
            <a:r>
              <a:rPr lang="en-US" b="1" dirty="0" err="1"/>
              <a:t>karena</a:t>
            </a:r>
            <a:r>
              <a:rPr lang="en-US" b="1" dirty="0"/>
              <a:t> itu, </a:t>
            </a:r>
            <a:r>
              <a:rPr lang="en-US" b="1" dirty="0" err="1"/>
              <a:t>jadi</a:t>
            </a:r>
            <a:r>
              <a:rPr lang="en-US" b="1" dirty="0"/>
              <a:t>, </a:t>
            </a:r>
            <a:r>
              <a:rPr lang="en-US" b="1" dirty="0" err="1"/>
              <a:t>lagipula</a:t>
            </a:r>
            <a:r>
              <a:rPr lang="en-US" b="1" dirty="0"/>
              <a:t>, </a:t>
            </a:r>
            <a:r>
              <a:rPr lang="en-US" b="1" dirty="0" err="1"/>
              <a:t>meskipun</a:t>
            </a:r>
            <a:r>
              <a:rPr lang="en-US" b="1" dirty="0"/>
              <a:t> </a:t>
            </a:r>
            <a:r>
              <a:rPr lang="en-US" b="1" dirty="0" err="1"/>
              <a:t>begitu</a:t>
            </a:r>
            <a:r>
              <a:rPr lang="en-US" b="1" dirty="0"/>
              <a:t>,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tetapi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974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244</TotalTime>
  <Words>711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Wingdings</vt:lpstr>
      <vt:lpstr>Savon</vt:lpstr>
      <vt:lpstr>Kelompok 1 (tanda baca)</vt:lpstr>
      <vt:lpstr>PENGERTIAN TANDA BACA</vt:lpstr>
      <vt:lpstr>TANDA TITIK (.)</vt:lpstr>
      <vt:lpstr>TANDA TITIK (.)</vt:lpstr>
      <vt:lpstr>TANDA TITIK (.)</vt:lpstr>
      <vt:lpstr>TANDA TITIK (.)</vt:lpstr>
      <vt:lpstr>TANDA KOMA (,)</vt:lpstr>
      <vt:lpstr>TANDA KOMA (,)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noval L</dc:creator>
  <cp:lastModifiedBy>noval L</cp:lastModifiedBy>
  <cp:revision>11</cp:revision>
  <dcterms:created xsi:type="dcterms:W3CDTF">2024-09-25T05:27:01Z</dcterms:created>
  <dcterms:modified xsi:type="dcterms:W3CDTF">2024-09-25T10:06:57Z</dcterms:modified>
</cp:coreProperties>
</file>