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 showGuides="1">
      <p:cViewPr varScale="1">
        <p:scale>
          <a:sx n="117" d="100"/>
          <a:sy n="117" d="100"/>
        </p:scale>
        <p:origin x="3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EC50-2F34-ED49-B7F1-98185BEB5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AB7BC-1FD8-9B48-B90D-389587FBD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FECC2-B9B4-294C-8BA3-CE04E26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17F6-975A-B54D-8D43-F26F8161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08B0C-E999-3245-8481-EF275BA2C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8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1B60-2766-2F4D-B7CD-F8F8C536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D160B-507E-914B-9752-E2EE1F56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3F29-2576-D348-8733-994AEA60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4F5C7-D85C-764A-B962-1FE840F5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32B3-DDB9-9845-8EA7-F145F1E8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9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35008-EAD8-0F4F-904D-A20BD2524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8C408-09AF-B642-B9EF-789757EAA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C2D2-D82E-A543-82A9-47DB5AD9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4028D-8723-DA42-8CB5-22A0A4EC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A3E7-C8E0-6F45-9EBB-6961A899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CB2B-3537-C843-9F6F-41F1D62F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2B424-9A93-8F43-8FE7-4FE8BA18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E238-BFD2-C84C-BEFB-EBC5C99A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F4CFB-A10F-8B4C-B144-47F73A14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1E38E-3BF2-5F4E-B80A-D8846845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C038-FC32-794F-AA2C-AAB1280D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FEC9-63C2-CF4F-AF47-DA498C9D6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40BB3-7AE5-054D-AAFC-5477FAE1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B900E-4828-7542-9222-21961862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B2319-74B3-0A44-B453-D6D3E181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3EAE-C657-184F-BD24-4814CE80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1E08-7325-6948-8D62-35FD57192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7C325-C00E-D447-B346-24195B01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AABAF-0391-7B4B-8512-6656119F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7BF09-8C8F-5341-BBA5-B073E347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ADEDE-93DE-A849-B61E-B890FA29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3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B1F1-B786-A640-A69B-3D97B959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3987-E794-FE46-9F0C-51997E46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5B2B5-7963-9041-9859-3E1A1609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1BB8C-AEAC-C547-B20E-3EECC0D26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8D68A-505E-FE47-BAE2-571A4E590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8A446-9634-BB45-9BB4-29D441B3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19FA3-4FEE-E443-BBFB-0287ED8B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9686B-2AB8-764E-9DEC-44524B30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3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B6433-1D72-5846-8E76-C704CE34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B0344-8408-ED49-8524-5ACFED4D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701C2-819D-644F-BFBB-F6519A7A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150EB-EFE9-FC4F-BAA9-BE10EABE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646D0-2B77-D842-8212-EF3F70A0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572A1-7A48-1C4C-A1BE-E37213D0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52A1E-08C0-4947-BF5E-F3C59E89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3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4C51-8AC7-074E-90DD-F55EC357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0846-A37C-3B43-AD5E-353C8183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F8D10-ACA1-8242-8EED-7205E2A1C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C52CF-E03A-DC4C-AF35-0747435A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2370E-2542-0E4C-AA11-BE890A35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4B8B7-6026-5643-A1C7-84248BDA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19D0-3CDC-3644-B677-5C78E822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3845B3-2F27-F248-B108-F6A699430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EE2F7-9459-864E-A403-44EF105DE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46D8B-AAE7-E848-A50F-D082D7B5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A501B-C4AF-1445-81AC-5203A7AC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C8E87-758D-A541-90D8-B1CEB625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303B9-A0F0-6540-A25F-D4B7E4FF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13236-ED82-044E-93C2-B9781488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E754-0841-DD43-816D-EDF898225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68D23-369A-1E4A-93B7-A73743F1A747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0479E-F124-A148-B79D-674499BB1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7DC0-0B23-4E4A-B0EF-432983A76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ABC48-B1AA-D445-81BC-8284D9F0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8518BA-765D-924B-BD62-C6647CFB3B53}"/>
              </a:ext>
            </a:extLst>
          </p:cNvPr>
          <p:cNvSpPr txBox="1"/>
          <p:nvPr/>
        </p:nvSpPr>
        <p:spPr>
          <a:xfrm>
            <a:off x="350385" y="452438"/>
            <a:ext cx="5633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&lt;/&gt; NORTHERN VIRGINIA CODECAMP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591E6-32D2-F442-B435-908A62C7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25" y="2036763"/>
            <a:ext cx="2540000" cy="127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3A320-D3F8-484C-9182-814F95A7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75" y="2036763"/>
            <a:ext cx="2540000" cy="127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B53BD0-F315-1144-87CE-8E602D2FA23C}"/>
              </a:ext>
            </a:extLst>
          </p:cNvPr>
          <p:cNvSpPr txBox="1"/>
          <p:nvPr/>
        </p:nvSpPr>
        <p:spPr>
          <a:xfrm>
            <a:off x="5227429" y="1513543"/>
            <a:ext cx="1737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PLATINUM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88856-F5E5-584D-85A2-5C27FE7BA60F}"/>
              </a:ext>
            </a:extLst>
          </p:cNvPr>
          <p:cNvSpPr txBox="1"/>
          <p:nvPr/>
        </p:nvSpPr>
        <p:spPr>
          <a:xfrm>
            <a:off x="5586084" y="4049914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GOLD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686F72-29B3-794C-9F85-9CC1E3669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137" y="4766381"/>
            <a:ext cx="1355724" cy="677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6E0058-38B6-3448-98A9-A40C4AC34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765" y="5959147"/>
            <a:ext cx="1593850" cy="796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587FEB-0EBD-E044-9BFC-42FB4D498D90}"/>
              </a:ext>
            </a:extLst>
          </p:cNvPr>
          <p:cNvSpPr txBox="1"/>
          <p:nvPr/>
        </p:nvSpPr>
        <p:spPr>
          <a:xfrm>
            <a:off x="10149795" y="5805258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Hosted by</a:t>
            </a:r>
          </a:p>
        </p:txBody>
      </p:sp>
    </p:spTree>
    <p:extLst>
      <p:ext uri="{BB962C8B-B14F-4D97-AF65-F5344CB8AC3E}">
        <p14:creationId xmlns:p14="http://schemas.microsoft.com/office/powerpoint/2010/main" val="154493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Snider</dc:creator>
  <cp:lastModifiedBy>Ed Snider</cp:lastModifiedBy>
  <cp:revision>1</cp:revision>
  <dcterms:created xsi:type="dcterms:W3CDTF">2019-05-17T13:38:41Z</dcterms:created>
  <dcterms:modified xsi:type="dcterms:W3CDTF">2019-05-17T13:45:05Z</dcterms:modified>
</cp:coreProperties>
</file>