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-276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5EBD3-D1E6-4533-A9F6-E01D25FC438E}" type="datetimeFigureOut">
              <a:rPr lang="ru-RU" smtClean="0"/>
              <a:pPr/>
              <a:t>27.06.2022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B4AA9-B247-47A9-8B2E-649CDA0B228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4E3D6-C1F6-473F-B2DB-0EC79E2219DA}" type="datetimeFigureOut">
              <a:rPr lang="ru-RU" smtClean="0"/>
              <a:pPr/>
              <a:t>27.06.2022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4FFC9-5278-4CB1-82EA-86C2829A654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FFC9-5278-4CB1-82EA-86C2829A654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FFC9-5278-4CB1-82EA-86C2829A654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FFC9-5278-4CB1-82EA-86C2829A654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E6B2-813B-47E9-8A7F-D1742583CC9B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A749-E7B9-41EB-BDD8-70A805218AE5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51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51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7955-D06E-4726-9A20-A017A94CC8D8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B28E-ED13-4114-8C95-DEFC113EF908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08E6-B9F0-4030-B1D2-0DB3CF17438F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B574-5A15-49E2-9B06-31A8040EB74A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5E7-FACA-483C-8076-998A434BE24D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3187-0AA3-48E7-B0AA-B4F9081B79D5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A621-5D73-415F-8C1E-F3F0AF07B3C7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AD77-E819-4AC2-A527-7A2B7A6807B1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1F09-BC79-4B48-9545-E225F42DBA19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1E9BA-60C8-43AA-BB3D-C2D522D92CB4}" type="datetime1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link.txthttps://public.tableau.com/views/__16563540501200/Dashboard1?:language=en-US&amp;:display_count=n&amp;:origin=viz_share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ublic.tableau.com/views/__16563540501200/Dashboard1?:language=en-US&amp;:display_count=n&amp;:origin=viz_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C45372AB-5663-4610-A0D7-2DF28A364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211" y="301638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Проектная работа</a:t>
            </a:r>
            <a:br>
              <a:rPr lang="ru-RU" b="1" dirty="0" smtClean="0"/>
            </a:br>
            <a:r>
              <a:rPr lang="ru-RU" b="1" dirty="0" smtClean="0"/>
              <a:t>Дашборд для Яндекс.Дзен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A39AB0F1-00E4-439A-ADA2-A4EDCE45E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645" y="1779374"/>
            <a:ext cx="11121080" cy="3904736"/>
          </a:xfrm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chemeClr val="tx1"/>
                </a:solidFill>
              </a:rPr>
              <a:t>Выводы:</a:t>
            </a:r>
          </a:p>
          <a:p>
            <a:pPr algn="l"/>
            <a:r>
              <a:rPr lang="ru-RU" sz="1600" dirty="0" smtClean="0">
                <a:solidFill>
                  <a:schemeClr val="tx1"/>
                </a:solidFill>
              </a:rPr>
              <a:t>1.  Максимальное количество взаимодействий – чуть более 60 тыс., приходится на время  6:58 </a:t>
            </a:r>
            <a:r>
              <a:rPr lang="en-US" sz="1600" dirty="0" smtClean="0">
                <a:solidFill>
                  <a:schemeClr val="tx1"/>
                </a:solidFill>
              </a:rPr>
              <a:t>PM.</a:t>
            </a:r>
          </a:p>
          <a:p>
            <a:pPr algn="l"/>
            <a:r>
              <a:rPr lang="ru-RU" sz="1600" dirty="0" smtClean="0">
                <a:solidFill>
                  <a:schemeClr val="tx1"/>
                </a:solidFill>
              </a:rPr>
              <a:t>Лидеры по количеству взаимодействий -  темы: Наука, Отношения и Интересные факты. </a:t>
            </a:r>
          </a:p>
          <a:p>
            <a:pPr algn="l"/>
            <a:endParaRPr lang="ru-RU" sz="1600" dirty="0" smtClean="0">
              <a:solidFill>
                <a:schemeClr val="tx1"/>
              </a:solidFill>
            </a:endParaRPr>
          </a:p>
          <a:p>
            <a:pPr marL="342900" indent="-342900" algn="l">
              <a:buAutoNum type="arabicPeriod" startAt="2"/>
            </a:pPr>
            <a:r>
              <a:rPr lang="ru-RU" sz="1600" dirty="0" smtClean="0">
                <a:solidFill>
                  <a:schemeClr val="tx1"/>
                </a:solidFill>
              </a:rPr>
              <a:t>В процентном соотношении лидеры: Наука – 7,14%, Отношения – 6,77%, Интересные факты – 6, 38%</a:t>
            </a:r>
          </a:p>
          <a:p>
            <a:pPr marL="342900" indent="-342900" algn="l">
              <a:buAutoNum type="arabicPeriod" startAt="2"/>
            </a:pPr>
            <a:endParaRPr lang="ru-RU" sz="1600" dirty="0" smtClean="0">
              <a:solidFill>
                <a:schemeClr val="tx1"/>
              </a:solidFill>
            </a:endParaRPr>
          </a:p>
          <a:p>
            <a:pPr marL="342900" lvl="0" indent="-342900" algn="l">
              <a:buAutoNum type="arabicPeriod" startAt="3"/>
            </a:pPr>
            <a:r>
              <a:rPr lang="ru-RU" sz="1600" dirty="0" smtClean="0">
                <a:solidFill>
                  <a:schemeClr val="tx1"/>
                </a:solidFill>
              </a:rPr>
              <a:t>6 тем источников обеспечивают более 50 % взаимодействий – Семейные отношения, Россия, Полезные советы, Путешествия, Знаменитости, Кино.</a:t>
            </a:r>
          </a:p>
          <a:p>
            <a:pPr marL="342900" lvl="0" indent="-342900" algn="l">
              <a:buAutoNum type="arabicPeriod" startAt="3"/>
            </a:pPr>
            <a:endParaRPr lang="ru-RU" sz="1600" dirty="0" smtClean="0">
              <a:solidFill>
                <a:schemeClr val="tx1"/>
              </a:solidFill>
            </a:endParaRPr>
          </a:p>
          <a:p>
            <a:pPr lvl="0" algn="l"/>
            <a:r>
              <a:rPr lang="ru-RU" sz="1600" dirty="0" smtClean="0">
                <a:solidFill>
                  <a:schemeClr val="tx1"/>
                </a:solidFill>
              </a:rPr>
              <a:t>4.  Топ-3 тема источника-тема-карточки: </a:t>
            </a:r>
          </a:p>
          <a:p>
            <a:pPr marL="342900" lvl="0" indent="-342900" algn="l">
              <a:buFontTx/>
              <a:buChar char="-"/>
            </a:pPr>
            <a:r>
              <a:rPr lang="ru-RU" sz="1600" dirty="0" smtClean="0">
                <a:solidFill>
                  <a:schemeClr val="tx1"/>
                </a:solidFill>
              </a:rPr>
              <a:t>Путешествия - Рассказы – 4587 взаимодействия;</a:t>
            </a:r>
          </a:p>
          <a:p>
            <a:pPr marL="342900" lvl="0" indent="-342900" algn="l">
              <a:buFontTx/>
              <a:buChar char="-"/>
            </a:pPr>
            <a:r>
              <a:rPr lang="ru-RU" sz="1600" dirty="0" smtClean="0">
                <a:solidFill>
                  <a:schemeClr val="tx1"/>
                </a:solidFill>
              </a:rPr>
              <a:t>Россия-Общество – 3471 взаимодействия; </a:t>
            </a:r>
          </a:p>
          <a:p>
            <a:pPr marL="342900" lvl="0" indent="-342900" algn="l"/>
            <a:r>
              <a:rPr lang="ru-RU" sz="1600" dirty="0" smtClean="0">
                <a:solidFill>
                  <a:schemeClr val="tx1"/>
                </a:solidFill>
              </a:rPr>
              <a:t>-       Кино-Наука – 3279 взаимодействия</a:t>
            </a:r>
          </a:p>
          <a:p>
            <a:pPr algn="l"/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 smtClean="0"/>
          </a:p>
          <a:p>
            <a:endParaRPr lang="ru-RU" sz="1600" b="1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887" y="826573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Цели исследования: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15762"/>
            <a:ext cx="10972800" cy="4610407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pPr>
              <a:buNone/>
            </a:pPr>
            <a:r>
              <a:rPr lang="ru-RU" dirty="0" smtClean="0"/>
              <a:t>Целью исследования является ответы на вопросы:</a:t>
            </a:r>
          </a:p>
          <a:p>
            <a:pPr>
              <a:buNone/>
            </a:pPr>
            <a:r>
              <a:rPr lang="ru-RU" dirty="0" smtClean="0"/>
              <a:t>- Сколько взаимодействий пользователей с карточками происходит в системе с разбивкой по темам карточек?</a:t>
            </a:r>
          </a:p>
          <a:p>
            <a:pPr>
              <a:buNone/>
            </a:pPr>
            <a:r>
              <a:rPr lang="ru-RU" dirty="0" smtClean="0"/>
              <a:t>- Как много карточек генерируют источники с разными темами?</a:t>
            </a:r>
          </a:p>
          <a:p>
            <a:pPr>
              <a:buNone/>
            </a:pPr>
            <a:r>
              <a:rPr lang="ru-RU" dirty="0" smtClean="0"/>
              <a:t>- Как соотносятся темы карточек и темы источников?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События по темам карточек">
            <a:extLst>
              <a:ext uri="{FF2B5EF4-FFF2-40B4-BE49-F238E27FC236}">
                <a16:creationId xmlns:a16="http://schemas.microsoft.com/office/drawing/2014/main" xmlns="" id="{46E2BFA3-0772-48B6-837B-7FFFF524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4832" y="1476761"/>
            <a:ext cx="9667145" cy="5031131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602" y="273050"/>
            <a:ext cx="10948083" cy="1162050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/>
              <a:t>Сколько </a:t>
            </a:r>
            <a:r>
              <a:rPr lang="ru-RU" sz="1800" dirty="0"/>
              <a:t>взаимодействий пользователей с карточками происходит в системе с разбивкой по темам карточек?</a:t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576652" y="2166937"/>
            <a:ext cx="1664040" cy="4691063"/>
          </a:xfrm>
        </p:spPr>
        <p:txBody>
          <a:bodyPr/>
          <a:lstStyle/>
          <a:p>
            <a:r>
              <a:rPr lang="ru-RU" dirty="0" smtClean="0"/>
              <a:t>Максимальное количество взаимодействий – чуть более 60 </a:t>
            </a:r>
            <a:r>
              <a:rPr lang="ru-RU" dirty="0" err="1" smtClean="0"/>
              <a:t>тыс</a:t>
            </a:r>
            <a:r>
              <a:rPr lang="ru-RU" dirty="0" smtClean="0"/>
              <a:t>, приходится на время  6:58 </a:t>
            </a:r>
            <a:r>
              <a:rPr lang="en-US" dirty="0" smtClean="0"/>
              <a:t>PM.</a:t>
            </a:r>
          </a:p>
          <a:p>
            <a:r>
              <a:rPr lang="ru-RU" dirty="0" smtClean="0"/>
              <a:t>Лидеры по количеству взаимодействий -  темы:</a:t>
            </a:r>
          </a:p>
          <a:p>
            <a:r>
              <a:rPr lang="ru-RU" dirty="0" smtClean="0"/>
              <a:t>Наука, Отношения и Интересные факты.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16692" y="348778"/>
            <a:ext cx="10972800" cy="1143000"/>
          </a:xfrm>
        </p:spPr>
        <p:txBody>
          <a:bodyPr>
            <a:noAutofit/>
          </a:bodyPr>
          <a:lstStyle/>
          <a:p>
            <a:pPr algn="l"/>
            <a:r>
              <a:rPr lang="ru-RU" sz="1400" dirty="0" smtClean="0"/>
              <a:t>В процентном соотношении в пиковое время 6:58 </a:t>
            </a:r>
            <a:r>
              <a:rPr lang="en-US" sz="1400" dirty="0" smtClean="0"/>
              <a:t>PM,</a:t>
            </a:r>
            <a:r>
              <a:rPr lang="ru-RU" sz="1400" dirty="0" smtClean="0"/>
              <a:t> лидеры по количеству взаимодействий:</a:t>
            </a:r>
            <a:br>
              <a:rPr lang="ru-RU" sz="1400" dirty="0" smtClean="0"/>
            </a:br>
            <a:r>
              <a:rPr lang="ru-RU" sz="1400" dirty="0" smtClean="0"/>
              <a:t>Наука – 7,14%, </a:t>
            </a:r>
            <a:br>
              <a:rPr lang="ru-RU" sz="1400" dirty="0" smtClean="0"/>
            </a:br>
            <a:r>
              <a:rPr lang="ru-RU" sz="1400" dirty="0" smtClean="0"/>
              <a:t>Отношения – 6,77%,</a:t>
            </a:r>
            <a:br>
              <a:rPr lang="ru-RU" sz="1400" dirty="0" smtClean="0"/>
            </a:br>
            <a:r>
              <a:rPr lang="ru-RU" sz="1400" dirty="0" smtClean="0"/>
              <a:t>Интересные факты – 6, 38%</a:t>
            </a:r>
            <a:r>
              <a:rPr lang="ru-RU" sz="1800" dirty="0" smtClean="0"/>
              <a:t/>
            </a:r>
            <a:br>
              <a:rPr lang="ru-RU" sz="1800" dirty="0" smtClean="0"/>
            </a:br>
            <a:endParaRPr lang="ru-RU" sz="1800" dirty="0"/>
          </a:p>
        </p:txBody>
      </p:sp>
      <p:pic>
        <p:nvPicPr>
          <p:cNvPr id="8" name="slide2" descr="% событий по темам карточек">
            <a:extLst>
              <a:ext uri="{FF2B5EF4-FFF2-40B4-BE49-F238E27FC236}">
                <a16:creationId xmlns:a16="http://schemas.microsoft.com/office/drawing/2014/main" xmlns="" id="{CA96D83E-BBE2-4686-B166-6853EBC5F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735" y="1501472"/>
            <a:ext cx="11015406" cy="503113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События по темам источников">
            <a:extLst>
              <a:ext uri="{FF2B5EF4-FFF2-40B4-BE49-F238E27FC236}">
                <a16:creationId xmlns:a16="http://schemas.microsoft.com/office/drawing/2014/main" xmlns="" id="{82C0A432-9ABF-4DC4-B3C3-88DC7C1865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292" y="1672281"/>
            <a:ext cx="10957090" cy="4769708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75005"/>
          </a:xfrm>
        </p:spPr>
        <p:txBody>
          <a:bodyPr>
            <a:normAutofit/>
          </a:bodyPr>
          <a:lstStyle/>
          <a:p>
            <a:r>
              <a:rPr lang="ru-RU" sz="1800" b="1" dirty="0"/>
              <a:t>Как много карточек генерируют источники с разными темами</a:t>
            </a:r>
            <a:r>
              <a:rPr lang="ru-RU" sz="1800" b="1" dirty="0" smtClean="0"/>
              <a:t>?</a:t>
            </a:r>
            <a:endParaRPr lang="ru-RU" sz="1600" dirty="0"/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860853" y="946022"/>
            <a:ext cx="10972800" cy="475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 тем источников обеспечивают более 50 % взаимодействий – Семейные отношения, Россия, Полезные советы, Путешествия, Знаменитости, Кино.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Темы источников - темы карточек">
            <a:extLst>
              <a:ext uri="{FF2B5EF4-FFF2-40B4-BE49-F238E27FC236}">
                <a16:creationId xmlns:a16="http://schemas.microsoft.com/office/drawing/2014/main" xmlns="" id="{412A3BB7-6BF9-4D28-90A6-85C55ADCF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3508" y="2092411"/>
            <a:ext cx="10690654" cy="4176583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600" y="321276"/>
            <a:ext cx="10972800" cy="791562"/>
          </a:xfrm>
        </p:spPr>
        <p:txBody>
          <a:bodyPr>
            <a:normAutofit/>
          </a:bodyPr>
          <a:lstStyle/>
          <a:p>
            <a:r>
              <a:rPr lang="ru-RU" sz="2000" b="1" dirty="0"/>
              <a:t>Как соотносятся темы карточек и темы источников</a:t>
            </a:r>
            <a:r>
              <a:rPr lang="ru-RU" sz="2000" b="1" dirty="0" smtClean="0"/>
              <a:t>?</a:t>
            </a:r>
            <a:endParaRPr lang="ru-RU" dirty="0"/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737286" y="106959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 smtClean="0">
                <a:latin typeface="+mj-lt"/>
                <a:ea typeface="+mj-ea"/>
                <a:cs typeface="+mj-cs"/>
              </a:rPr>
              <a:t>Топ-3 тема источника-тема-карточки: </a:t>
            </a:r>
          </a:p>
          <a:p>
            <a:pPr lvl="0">
              <a:spcBef>
                <a:spcPct val="0"/>
              </a:spcBef>
            </a:pPr>
            <a:r>
              <a:rPr lang="ru-RU" sz="1400" dirty="0" smtClean="0">
                <a:latin typeface="+mj-lt"/>
                <a:ea typeface="+mj-ea"/>
                <a:cs typeface="+mj-cs"/>
              </a:rPr>
              <a:t>1. Путешествия - Рассказы – 4587 </a:t>
            </a:r>
            <a:r>
              <a:rPr lang="ru-RU" sz="1400" dirty="0" smtClean="0"/>
              <a:t>взаимодействия;</a:t>
            </a:r>
            <a:endParaRPr lang="ru-RU" sz="14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1400" dirty="0" smtClean="0">
                <a:latin typeface="+mj-lt"/>
                <a:ea typeface="+mj-ea"/>
                <a:cs typeface="+mj-cs"/>
              </a:rPr>
              <a:t>2. Россия-Общество – 3471 взаимодействия;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1400" dirty="0" smtClean="0">
                <a:latin typeface="+mj-lt"/>
                <a:ea typeface="+mj-ea"/>
                <a:cs typeface="+mj-cs"/>
              </a:rPr>
              <a:t>3. Кино-Наука – 3279 взаимодействия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idx="1"/>
          </p:nvPr>
        </p:nvSpPr>
        <p:spPr>
          <a:xfrm>
            <a:off x="798327" y="420130"/>
            <a:ext cx="10363200" cy="70811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Источник данных для дашборда - cырые данные о событиях взаимодействия пользователей с карточками (таблица </a:t>
            </a:r>
            <a:r>
              <a:rPr lang="ru-RU" dirty="0" err="1" smtClean="0">
                <a:solidFill>
                  <a:schemeClr val="tx1"/>
                </a:solidFill>
              </a:rPr>
              <a:t>log_raw</a:t>
            </a:r>
            <a:r>
              <a:rPr lang="ru-RU" dirty="0" smtClean="0">
                <a:solidFill>
                  <a:schemeClr val="tx1"/>
                </a:solidFill>
              </a:rPr>
              <a:t>).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Прямоугольник 5">
            <a:hlinkClick r:id="rId3"/>
          </p:cNvPr>
          <p:cNvSpPr/>
          <p:nvPr/>
        </p:nvSpPr>
        <p:spPr>
          <a:xfrm flipH="1">
            <a:off x="3313528" y="1356874"/>
            <a:ext cx="4634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hlinkClick r:id="rId4"/>
              </a:rPr>
              <a:t>Ссылка на </a:t>
            </a:r>
            <a:r>
              <a:rPr lang="ru-RU" dirty="0" err="1" smtClean="0">
                <a:hlinkClick r:id="rId4"/>
              </a:rPr>
              <a:t>дашборд</a:t>
            </a: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296</Words>
  <Application>Microsoft Office PowerPoint</Application>
  <PresentationFormat>Произвольный</PresentationFormat>
  <Paragraphs>44</Paragraphs>
  <Slides>7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Проектная работа Дашборд для Яндекс.Дзен </vt:lpstr>
      <vt:lpstr>Цели исследования: </vt:lpstr>
      <vt:lpstr>Сколько взаимодействий пользователей с карточками происходит в системе с разбивкой по темам карточек? </vt:lpstr>
      <vt:lpstr>В процентном соотношении в пиковое время 6:58 PM, лидеры по количеству взаимодействий: Наука – 7,14%,  Отношения – 6,77%, Интересные факты – 6, 38% </vt:lpstr>
      <vt:lpstr>Как много карточек генерируют источники с разными темами?</vt:lpstr>
      <vt:lpstr>Как соотносятся темы карточек и темы источников?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</dc:title>
  <dc:creator>Вадим</dc:creator>
  <cp:lastModifiedBy>Вадим</cp:lastModifiedBy>
  <cp:revision>20</cp:revision>
  <dcterms:created xsi:type="dcterms:W3CDTF">2022-06-24T16:40:45Z</dcterms:created>
  <dcterms:modified xsi:type="dcterms:W3CDTF">2022-06-27T18:35:22Z</dcterms:modified>
</cp:coreProperties>
</file>